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8" r:id="rId7"/>
    <p:sldId id="281" r:id="rId8"/>
    <p:sldId id="269" r:id="rId9"/>
    <p:sldId id="264" r:id="rId10"/>
    <p:sldId id="262" r:id="rId11"/>
    <p:sldId id="266" r:id="rId12"/>
    <p:sldId id="282" r:id="rId13"/>
    <p:sldId id="265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4" r:id="rId24"/>
    <p:sldId id="261" r:id="rId25"/>
    <p:sldId id="286" r:id="rId26"/>
    <p:sldId id="283" r:id="rId27"/>
    <p:sldId id="285" r:id="rId28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0976"/>
    <a:srgbClr val="1305CB"/>
    <a:srgbClr val="B61A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10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5E7D-DAFB-443B-B2CA-3F928FF1BDEA}" type="datetimeFigureOut">
              <a:rPr lang="pt-PT" smtClean="0"/>
              <a:pPr/>
              <a:t>2012-10-23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D6CFF-341B-4D0F-9D56-57B175B7CA88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5E7D-DAFB-443B-B2CA-3F928FF1BDEA}" type="datetimeFigureOut">
              <a:rPr lang="pt-PT" smtClean="0"/>
              <a:pPr/>
              <a:t>2012-10-23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D6CFF-341B-4D0F-9D56-57B175B7CA88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5E7D-DAFB-443B-B2CA-3F928FF1BDEA}" type="datetimeFigureOut">
              <a:rPr lang="pt-PT" smtClean="0"/>
              <a:pPr/>
              <a:t>2012-10-23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D6CFF-341B-4D0F-9D56-57B175B7CA88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624"/>
            <a:ext cx="563810" cy="690794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827584" y="476672"/>
            <a:ext cx="7848872" cy="0"/>
          </a:xfrm>
          <a:prstGeom prst="line">
            <a:avLst/>
          </a:prstGeom>
          <a:ln w="12700">
            <a:solidFill>
              <a:srgbClr val="96C8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395536" y="908720"/>
            <a:ext cx="0" cy="5616624"/>
          </a:xfrm>
          <a:prstGeom prst="line">
            <a:avLst/>
          </a:prstGeom>
          <a:ln w="12700">
            <a:solidFill>
              <a:srgbClr val="96C8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317401" y="6597352"/>
            <a:ext cx="51907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PT" sz="900" b="1" dirty="0" smtClean="0">
                <a:solidFill>
                  <a:srgbClr val="555555"/>
                </a:solidFill>
                <a:latin typeface="Arial" pitchFamily="34" charset="0"/>
                <a:cs typeface="Arial" pitchFamily="34" charset="0"/>
              </a:rPr>
              <a:t>Língua Portuguesa</a:t>
            </a:r>
            <a:endParaRPr lang="pt-PT" sz="900" b="1" dirty="0">
              <a:solidFill>
                <a:srgbClr val="555555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5E7D-DAFB-443B-B2CA-3F928FF1BDEA}" type="datetimeFigureOut">
              <a:rPr lang="pt-PT" smtClean="0"/>
              <a:pPr/>
              <a:t>2012-10-23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D6CFF-341B-4D0F-9D56-57B175B7CA88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5E7D-DAFB-443B-B2CA-3F928FF1BDEA}" type="datetimeFigureOut">
              <a:rPr lang="pt-PT" smtClean="0"/>
              <a:pPr/>
              <a:t>2012-10-23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D6CFF-341B-4D0F-9D56-57B175B7CA88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5E7D-DAFB-443B-B2CA-3F928FF1BDEA}" type="datetimeFigureOut">
              <a:rPr lang="pt-PT" smtClean="0"/>
              <a:pPr/>
              <a:t>2012-10-23</a:t>
            </a:fld>
            <a:endParaRPr lang="pt-PT" dirty="0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D6CFF-341B-4D0F-9D56-57B175B7CA88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5E7D-DAFB-443B-B2CA-3F928FF1BDEA}" type="datetimeFigureOut">
              <a:rPr lang="pt-PT" smtClean="0"/>
              <a:pPr/>
              <a:t>2012-10-23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D6CFF-341B-4D0F-9D56-57B175B7CA88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5E7D-DAFB-443B-B2CA-3F928FF1BDEA}" type="datetimeFigureOut">
              <a:rPr lang="pt-PT" smtClean="0"/>
              <a:pPr/>
              <a:t>2012-10-23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D6CFF-341B-4D0F-9D56-57B175B7CA88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5E7D-DAFB-443B-B2CA-3F928FF1BDEA}" type="datetimeFigureOut">
              <a:rPr lang="pt-PT" smtClean="0"/>
              <a:pPr/>
              <a:t>2012-10-23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D6CFF-341B-4D0F-9D56-57B175B7CA88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5E7D-DAFB-443B-B2CA-3F928FF1BDEA}" type="datetimeFigureOut">
              <a:rPr lang="pt-PT" smtClean="0"/>
              <a:pPr/>
              <a:t>2012-10-23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D6CFF-341B-4D0F-9D56-57B175B7CA88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F5E7D-DAFB-443B-B2CA-3F928FF1BDEA}" type="datetimeFigureOut">
              <a:rPr lang="pt-PT" smtClean="0"/>
              <a:pPr/>
              <a:t>2012-10-23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D6CFF-341B-4D0F-9D56-57B175B7CA88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slide" Target="slide25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image" Target="../media/image3.jpeg"/><Relationship Id="rId3" Type="http://schemas.openxmlformats.org/officeDocument/2006/relationships/slide" Target="slide13.xml"/><Relationship Id="rId7" Type="http://schemas.openxmlformats.org/officeDocument/2006/relationships/slide" Target="slide19.xml"/><Relationship Id="rId12" Type="http://schemas.openxmlformats.org/officeDocument/2006/relationships/slide" Target="slide18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11" Type="http://schemas.openxmlformats.org/officeDocument/2006/relationships/slide" Target="slide14.xml"/><Relationship Id="rId5" Type="http://schemas.openxmlformats.org/officeDocument/2006/relationships/slide" Target="slide16.xml"/><Relationship Id="rId10" Type="http://schemas.openxmlformats.org/officeDocument/2006/relationships/slide" Target="slide22.xml"/><Relationship Id="rId4" Type="http://schemas.openxmlformats.org/officeDocument/2006/relationships/slide" Target="slide15.xml"/><Relationship Id="rId9" Type="http://schemas.openxmlformats.org/officeDocument/2006/relationships/slide" Target="slide2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image" Target="../media/image3.jpeg"/><Relationship Id="rId3" Type="http://schemas.openxmlformats.org/officeDocument/2006/relationships/slide" Target="slide13.xml"/><Relationship Id="rId7" Type="http://schemas.openxmlformats.org/officeDocument/2006/relationships/slide" Target="slide19.xml"/><Relationship Id="rId12" Type="http://schemas.openxmlformats.org/officeDocument/2006/relationships/slide" Target="slide18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11" Type="http://schemas.openxmlformats.org/officeDocument/2006/relationships/slide" Target="slide14.xml"/><Relationship Id="rId5" Type="http://schemas.openxmlformats.org/officeDocument/2006/relationships/slide" Target="slide16.xml"/><Relationship Id="rId10" Type="http://schemas.openxmlformats.org/officeDocument/2006/relationships/slide" Target="slide22.xml"/><Relationship Id="rId4" Type="http://schemas.openxmlformats.org/officeDocument/2006/relationships/slide" Target="slide15.xml"/><Relationship Id="rId9" Type="http://schemas.openxmlformats.org/officeDocument/2006/relationships/slide" Target="slide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55576" y="1628800"/>
            <a:ext cx="756084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800" dirty="0" smtClean="0">
                <a:solidFill>
                  <a:schemeClr val="accent1">
                    <a:lumMod val="75000"/>
                  </a:schemeClr>
                </a:solidFill>
                <a:latin typeface="Broadway" pitchFamily="82" charset="0"/>
              </a:rPr>
              <a:t>Apr</a:t>
            </a:r>
            <a:r>
              <a:rPr lang="pt-PT" sz="6600" dirty="0" smtClean="0">
                <a:solidFill>
                  <a:srgbClr val="92D050"/>
                </a:solidFill>
                <a:latin typeface="Harlow Solid Italic" pitchFamily="82" charset="0"/>
              </a:rPr>
              <a:t>ee</a:t>
            </a:r>
            <a:r>
              <a:rPr lang="pt-PT" sz="4400" dirty="0" smtClean="0">
                <a:solidFill>
                  <a:schemeClr val="accent1">
                    <a:lumMod val="75000"/>
                  </a:schemeClr>
                </a:solidFill>
                <a:latin typeface="Broadway" pitchFamily="82" charset="0"/>
              </a:rPr>
              <a:t>nder a </a:t>
            </a:r>
          </a:p>
          <a:p>
            <a:pPr algn="ctr"/>
            <a:r>
              <a:rPr lang="pt-PT" sz="8800" dirty="0" smtClean="0">
                <a:solidFill>
                  <a:schemeClr val="accent1">
                    <a:lumMod val="75000"/>
                  </a:schemeClr>
                </a:solidFill>
                <a:latin typeface="Broadway" pitchFamily="82" charset="0"/>
              </a:rPr>
              <a:t>Gramática</a:t>
            </a:r>
            <a:endParaRPr lang="pt-PT" sz="8800" dirty="0">
              <a:solidFill>
                <a:schemeClr val="accent1">
                  <a:lumMod val="75000"/>
                </a:schemeClr>
              </a:solidFill>
              <a:latin typeface="Broadway" pitchFamily="82" charset="0"/>
            </a:endParaRPr>
          </a:p>
        </p:txBody>
      </p:sp>
      <p:pic>
        <p:nvPicPr>
          <p:cNvPr id="2" name="10 Track 1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267200" y="4653136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19403" y="5877619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 smtClean="0">
                <a:solidFill>
                  <a:schemeClr val="accent1">
                    <a:lumMod val="50000"/>
                  </a:schemeClr>
                </a:solidFill>
                <a:hlinkClick r:id="rId5" action="ppaction://hlinksldjump"/>
              </a:rPr>
              <a:t>Contextualização</a:t>
            </a:r>
            <a:endParaRPr lang="pt-PT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aixaDeTexto 7"/>
          <p:cNvSpPr txBox="1"/>
          <p:nvPr/>
        </p:nvSpPr>
        <p:spPr>
          <a:xfrm>
            <a:off x="755576" y="594928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rgbClr val="002060"/>
                </a:solidFill>
              </a:rPr>
              <a:t>Parte 1</a:t>
            </a:r>
            <a:endParaRPr lang="pt-PT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4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aixaDeTexto 39"/>
          <p:cNvSpPr txBox="1"/>
          <p:nvPr/>
        </p:nvSpPr>
        <p:spPr>
          <a:xfrm>
            <a:off x="395536" y="836712"/>
            <a:ext cx="835292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400" dirty="0" smtClean="0">
                <a:solidFill>
                  <a:schemeClr val="accent1">
                    <a:lumMod val="75000"/>
                  </a:schemeClr>
                </a:solidFill>
              </a:rPr>
              <a:t>Comecemos com </a:t>
            </a:r>
          </a:p>
          <a:p>
            <a:pPr algn="ctr"/>
            <a:r>
              <a:rPr lang="pt-PT" sz="4400" dirty="0" smtClean="0">
                <a:solidFill>
                  <a:schemeClr val="accent1">
                    <a:lumMod val="75000"/>
                  </a:schemeClr>
                </a:solidFill>
              </a:rPr>
              <a:t>as classes de palavras…</a:t>
            </a:r>
          </a:p>
          <a:p>
            <a:pPr algn="ctr"/>
            <a:endParaRPr lang="pt-PT" sz="36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1331640" y="2780928"/>
            <a:ext cx="5972175" cy="3384798"/>
            <a:chOff x="1331640" y="2780928"/>
            <a:chExt cx="5972175" cy="3384798"/>
          </a:xfrm>
        </p:grpSpPr>
        <p:sp>
          <p:nvSpPr>
            <p:cNvPr id="7" name="CaixaDeTexto 6"/>
            <p:cNvSpPr txBox="1"/>
            <p:nvPr/>
          </p:nvSpPr>
          <p:spPr>
            <a:xfrm>
              <a:off x="3347864" y="4149502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b="1" dirty="0" smtClean="0">
                  <a:solidFill>
                    <a:srgbClr val="92D050"/>
                  </a:solidFill>
                </a:rPr>
                <a:t>Morfologia</a:t>
              </a:r>
              <a:endParaRPr lang="pt-PT" b="1" dirty="0">
                <a:solidFill>
                  <a:srgbClr val="92D050"/>
                </a:solidFill>
              </a:endParaRP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4860032" y="4140210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b="1" dirty="0" smtClean="0">
                  <a:solidFill>
                    <a:srgbClr val="92D050"/>
                  </a:solidFill>
                </a:rPr>
                <a:t>Fonética</a:t>
              </a:r>
              <a:endParaRPr lang="pt-PT" b="1" dirty="0">
                <a:solidFill>
                  <a:srgbClr val="92D050"/>
                </a:solidFill>
              </a:endParaRP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1763688" y="5004306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b="1" dirty="0" smtClean="0">
                  <a:solidFill>
                    <a:srgbClr val="92D050"/>
                  </a:solidFill>
                </a:rPr>
                <a:t>Sintaxe</a:t>
              </a:r>
              <a:r>
                <a:rPr lang="pt-PT" b="1" dirty="0" smtClean="0">
                  <a:solidFill>
                    <a:srgbClr val="FFFF00"/>
                  </a:solidFill>
                </a:rPr>
                <a:t> </a:t>
              </a:r>
              <a:endParaRPr lang="pt-PT" b="1" dirty="0">
                <a:solidFill>
                  <a:srgbClr val="FFFF00"/>
                </a:solidFill>
              </a:endParaRP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3275856" y="5004306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b="1" dirty="0" smtClean="0">
                  <a:solidFill>
                    <a:srgbClr val="92D050"/>
                  </a:solidFill>
                </a:rPr>
                <a:t>Semântica </a:t>
              </a:r>
              <a:endParaRPr lang="pt-PT" b="1" dirty="0">
                <a:solidFill>
                  <a:srgbClr val="92D050"/>
                </a:solidFill>
              </a:endParaRPr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4860032" y="5004306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b="1" dirty="0" smtClean="0">
                  <a:solidFill>
                    <a:srgbClr val="92D050"/>
                  </a:solidFill>
                </a:rPr>
                <a:t>Lexicologia  </a:t>
              </a:r>
              <a:endParaRPr lang="pt-PT" b="1" dirty="0">
                <a:solidFill>
                  <a:srgbClr val="92D050"/>
                </a:solidFill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1331640" y="2780928"/>
              <a:ext cx="5972175" cy="3384798"/>
              <a:chOff x="1331640" y="2780928"/>
              <a:chExt cx="5972175" cy="3384798"/>
            </a:xfrm>
          </p:grpSpPr>
          <p:sp>
            <p:nvSpPr>
              <p:cNvPr id="13" name="Freeform 3"/>
              <p:cNvSpPr>
                <a:spLocks/>
              </p:cNvSpPr>
              <p:nvPr/>
            </p:nvSpPr>
            <p:spPr bwMode="auto">
              <a:xfrm flipV="1">
                <a:off x="6560865" y="5632326"/>
                <a:ext cx="381000" cy="438150"/>
              </a:xfrm>
              <a:custGeom>
                <a:avLst/>
                <a:gdLst>
                  <a:gd name="T0" fmla="*/ 600 w 600"/>
                  <a:gd name="T1" fmla="*/ 0 h 690"/>
                  <a:gd name="T2" fmla="*/ 345 w 600"/>
                  <a:gd name="T3" fmla="*/ 90 h 690"/>
                  <a:gd name="T4" fmla="*/ 165 w 600"/>
                  <a:gd name="T5" fmla="*/ 540 h 690"/>
                  <a:gd name="T6" fmla="*/ 0 w 600"/>
                  <a:gd name="T7" fmla="*/ 69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0" h="690">
                    <a:moveTo>
                      <a:pt x="600" y="0"/>
                    </a:moveTo>
                    <a:cubicBezTo>
                      <a:pt x="508" y="0"/>
                      <a:pt x="417" y="0"/>
                      <a:pt x="345" y="90"/>
                    </a:cubicBezTo>
                    <a:cubicBezTo>
                      <a:pt x="273" y="180"/>
                      <a:pt x="222" y="440"/>
                      <a:pt x="165" y="540"/>
                    </a:cubicBezTo>
                    <a:cubicBezTo>
                      <a:pt x="108" y="640"/>
                      <a:pt x="17" y="670"/>
                      <a:pt x="0" y="690"/>
                    </a:cubicBezTo>
                  </a:path>
                </a:pathLst>
              </a:custGeom>
              <a:noFill/>
              <a:ln w="38100" cmpd="sng">
                <a:solidFill>
                  <a:srgbClr val="484329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 dirty="0"/>
              </a:p>
            </p:txBody>
          </p:sp>
          <p:sp>
            <p:nvSpPr>
              <p:cNvPr id="14" name="Freeform 4"/>
              <p:cNvSpPr>
                <a:spLocks/>
              </p:cNvSpPr>
              <p:nvPr/>
            </p:nvSpPr>
            <p:spPr bwMode="auto">
              <a:xfrm flipV="1">
                <a:off x="6922815" y="5241801"/>
                <a:ext cx="381000" cy="438150"/>
              </a:xfrm>
              <a:custGeom>
                <a:avLst/>
                <a:gdLst>
                  <a:gd name="T0" fmla="*/ 600 w 600"/>
                  <a:gd name="T1" fmla="*/ 0 h 690"/>
                  <a:gd name="T2" fmla="*/ 345 w 600"/>
                  <a:gd name="T3" fmla="*/ 90 h 690"/>
                  <a:gd name="T4" fmla="*/ 165 w 600"/>
                  <a:gd name="T5" fmla="*/ 540 h 690"/>
                  <a:gd name="T6" fmla="*/ 0 w 600"/>
                  <a:gd name="T7" fmla="*/ 69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0" h="690">
                    <a:moveTo>
                      <a:pt x="600" y="0"/>
                    </a:moveTo>
                    <a:cubicBezTo>
                      <a:pt x="508" y="0"/>
                      <a:pt x="417" y="0"/>
                      <a:pt x="345" y="90"/>
                    </a:cubicBezTo>
                    <a:cubicBezTo>
                      <a:pt x="273" y="180"/>
                      <a:pt x="222" y="440"/>
                      <a:pt x="165" y="540"/>
                    </a:cubicBezTo>
                    <a:cubicBezTo>
                      <a:pt x="108" y="640"/>
                      <a:pt x="17" y="670"/>
                      <a:pt x="0" y="690"/>
                    </a:cubicBezTo>
                  </a:path>
                </a:pathLst>
              </a:custGeom>
              <a:noFill/>
              <a:ln w="38100" cmpd="sng">
                <a:solidFill>
                  <a:srgbClr val="484329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 dirty="0"/>
              </a:p>
            </p:txBody>
          </p:sp>
          <p:sp>
            <p:nvSpPr>
              <p:cNvPr id="15" name="Freeform 5"/>
              <p:cNvSpPr>
                <a:spLocks/>
              </p:cNvSpPr>
              <p:nvPr/>
            </p:nvSpPr>
            <p:spPr bwMode="auto">
              <a:xfrm>
                <a:off x="1331640" y="5727576"/>
                <a:ext cx="381000" cy="438150"/>
              </a:xfrm>
              <a:custGeom>
                <a:avLst/>
                <a:gdLst>
                  <a:gd name="T0" fmla="*/ 600 w 600"/>
                  <a:gd name="T1" fmla="*/ 0 h 690"/>
                  <a:gd name="T2" fmla="*/ 345 w 600"/>
                  <a:gd name="T3" fmla="*/ 90 h 690"/>
                  <a:gd name="T4" fmla="*/ 165 w 600"/>
                  <a:gd name="T5" fmla="*/ 540 h 690"/>
                  <a:gd name="T6" fmla="*/ 0 w 600"/>
                  <a:gd name="T7" fmla="*/ 69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0" h="690">
                    <a:moveTo>
                      <a:pt x="600" y="0"/>
                    </a:moveTo>
                    <a:cubicBezTo>
                      <a:pt x="508" y="0"/>
                      <a:pt x="417" y="0"/>
                      <a:pt x="345" y="90"/>
                    </a:cubicBezTo>
                    <a:cubicBezTo>
                      <a:pt x="273" y="180"/>
                      <a:pt x="222" y="440"/>
                      <a:pt x="165" y="540"/>
                    </a:cubicBezTo>
                    <a:cubicBezTo>
                      <a:pt x="108" y="640"/>
                      <a:pt x="17" y="670"/>
                      <a:pt x="0" y="690"/>
                    </a:cubicBezTo>
                  </a:path>
                </a:pathLst>
              </a:custGeom>
              <a:noFill/>
              <a:ln w="38100" cmpd="sng">
                <a:solidFill>
                  <a:srgbClr val="484329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 dirty="0"/>
              </a:p>
            </p:txBody>
          </p:sp>
          <p:sp>
            <p:nvSpPr>
              <p:cNvPr id="16" name="AutoShape 6"/>
              <p:cNvSpPr>
                <a:spLocks noChangeArrowheads="1"/>
              </p:cNvSpPr>
              <p:nvPr/>
            </p:nvSpPr>
            <p:spPr bwMode="auto">
              <a:xfrm>
                <a:off x="1493565" y="2780928"/>
                <a:ext cx="5610225" cy="3051423"/>
              </a:xfrm>
              <a:prstGeom prst="cube">
                <a:avLst>
                  <a:gd name="adj" fmla="val 16176"/>
                </a:avLst>
              </a:prstGeom>
              <a:solidFill>
                <a:srgbClr val="DDD8C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 dirty="0"/>
              </a:p>
            </p:txBody>
          </p:sp>
          <p:sp>
            <p:nvSpPr>
              <p:cNvPr id="18" name="AutoShape 8"/>
              <p:cNvSpPr>
                <a:spLocks noChangeArrowheads="1"/>
              </p:cNvSpPr>
              <p:nvPr/>
            </p:nvSpPr>
            <p:spPr bwMode="auto">
              <a:xfrm>
                <a:off x="3319314" y="4032126"/>
                <a:ext cx="1314450" cy="571500"/>
              </a:xfrm>
              <a:prstGeom prst="bevel">
                <a:avLst>
                  <a:gd name="adj" fmla="val 12500"/>
                </a:avLst>
              </a:prstGeom>
              <a:solidFill>
                <a:srgbClr val="93895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 dirty="0"/>
              </a:p>
            </p:txBody>
          </p:sp>
          <p:sp>
            <p:nvSpPr>
              <p:cNvPr id="19" name="AutoShape 11"/>
              <p:cNvSpPr>
                <a:spLocks noChangeArrowheads="1"/>
              </p:cNvSpPr>
              <p:nvPr/>
            </p:nvSpPr>
            <p:spPr bwMode="auto">
              <a:xfrm>
                <a:off x="4874940" y="4032126"/>
                <a:ext cx="1314450" cy="571500"/>
              </a:xfrm>
              <a:prstGeom prst="bevel">
                <a:avLst>
                  <a:gd name="adj" fmla="val 12500"/>
                </a:avLst>
              </a:prstGeom>
              <a:solidFill>
                <a:srgbClr val="93895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 dirty="0"/>
              </a:p>
            </p:txBody>
          </p:sp>
          <p:sp>
            <p:nvSpPr>
              <p:cNvPr id="20" name="AutoShape 7"/>
              <p:cNvSpPr>
                <a:spLocks noChangeArrowheads="1"/>
              </p:cNvSpPr>
              <p:nvPr/>
            </p:nvSpPr>
            <p:spPr bwMode="auto">
              <a:xfrm>
                <a:off x="1763688" y="4945732"/>
                <a:ext cx="1314450" cy="571500"/>
              </a:xfrm>
              <a:prstGeom prst="bevel">
                <a:avLst>
                  <a:gd name="adj" fmla="val 12500"/>
                </a:avLst>
              </a:prstGeom>
              <a:solidFill>
                <a:srgbClr val="93895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 dirty="0"/>
              </a:p>
            </p:txBody>
          </p:sp>
          <p:sp>
            <p:nvSpPr>
              <p:cNvPr id="21" name="AutoShape 8"/>
              <p:cNvSpPr>
                <a:spLocks noChangeArrowheads="1"/>
              </p:cNvSpPr>
              <p:nvPr/>
            </p:nvSpPr>
            <p:spPr bwMode="auto">
              <a:xfrm>
                <a:off x="3319314" y="4945732"/>
                <a:ext cx="1314450" cy="571500"/>
              </a:xfrm>
              <a:prstGeom prst="bevel">
                <a:avLst>
                  <a:gd name="adj" fmla="val 12500"/>
                </a:avLst>
              </a:prstGeom>
              <a:solidFill>
                <a:srgbClr val="93895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 dirty="0"/>
              </a:p>
            </p:txBody>
          </p:sp>
          <p:sp>
            <p:nvSpPr>
              <p:cNvPr id="22" name="AutoShape 11"/>
              <p:cNvSpPr>
                <a:spLocks noChangeArrowheads="1"/>
              </p:cNvSpPr>
              <p:nvPr/>
            </p:nvSpPr>
            <p:spPr bwMode="auto">
              <a:xfrm>
                <a:off x="4874940" y="4945732"/>
                <a:ext cx="1314450" cy="571500"/>
              </a:xfrm>
              <a:prstGeom prst="bevel">
                <a:avLst>
                  <a:gd name="adj" fmla="val 12500"/>
                </a:avLst>
              </a:prstGeom>
              <a:solidFill>
                <a:srgbClr val="93895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 dirty="0"/>
              </a:p>
            </p:txBody>
          </p:sp>
          <p:sp>
            <p:nvSpPr>
              <p:cNvPr id="23" name="AutoShape 7"/>
              <p:cNvSpPr>
                <a:spLocks noChangeArrowheads="1"/>
              </p:cNvSpPr>
              <p:nvPr/>
            </p:nvSpPr>
            <p:spPr bwMode="auto">
              <a:xfrm>
                <a:off x="1739686" y="3356992"/>
                <a:ext cx="792088" cy="360040"/>
              </a:xfrm>
              <a:prstGeom prst="bevel">
                <a:avLst>
                  <a:gd name="adj" fmla="val 12500"/>
                </a:avLst>
              </a:prstGeom>
              <a:solidFill>
                <a:srgbClr val="93895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 dirty="0"/>
              </a:p>
            </p:txBody>
          </p:sp>
          <p:sp>
            <p:nvSpPr>
              <p:cNvPr id="24" name="AutoShape 7"/>
              <p:cNvSpPr>
                <a:spLocks noChangeArrowheads="1"/>
              </p:cNvSpPr>
              <p:nvPr/>
            </p:nvSpPr>
            <p:spPr bwMode="auto">
              <a:xfrm>
                <a:off x="4139952" y="3356992"/>
                <a:ext cx="792088" cy="360040"/>
              </a:xfrm>
              <a:prstGeom prst="bevel">
                <a:avLst>
                  <a:gd name="adj" fmla="val 12500"/>
                </a:avLst>
              </a:prstGeom>
              <a:solidFill>
                <a:srgbClr val="93895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 dirty="0"/>
              </a:p>
            </p:txBody>
          </p:sp>
          <p:sp>
            <p:nvSpPr>
              <p:cNvPr id="25" name="AutoShape 7"/>
              <p:cNvSpPr>
                <a:spLocks noChangeArrowheads="1"/>
              </p:cNvSpPr>
              <p:nvPr/>
            </p:nvSpPr>
            <p:spPr bwMode="auto">
              <a:xfrm>
                <a:off x="5364088" y="3356992"/>
                <a:ext cx="792088" cy="360040"/>
              </a:xfrm>
              <a:prstGeom prst="bevel">
                <a:avLst>
                  <a:gd name="adj" fmla="val 12500"/>
                </a:avLst>
              </a:prstGeom>
              <a:solidFill>
                <a:srgbClr val="93895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 dirty="0"/>
              </a:p>
            </p:txBody>
          </p:sp>
          <p:sp>
            <p:nvSpPr>
              <p:cNvPr id="26" name="AutoShape 7"/>
              <p:cNvSpPr>
                <a:spLocks noChangeArrowheads="1"/>
              </p:cNvSpPr>
              <p:nvPr/>
            </p:nvSpPr>
            <p:spPr bwMode="auto">
              <a:xfrm>
                <a:off x="2939819" y="3356992"/>
                <a:ext cx="792088" cy="360040"/>
              </a:xfrm>
              <a:prstGeom prst="bevel">
                <a:avLst>
                  <a:gd name="adj" fmla="val 12500"/>
                </a:avLst>
              </a:prstGeom>
              <a:solidFill>
                <a:srgbClr val="93895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 dirty="0"/>
              </a:p>
            </p:txBody>
          </p:sp>
          <p:sp>
            <p:nvSpPr>
              <p:cNvPr id="27" name="Moldura 26"/>
              <p:cNvSpPr/>
              <p:nvPr/>
            </p:nvSpPr>
            <p:spPr>
              <a:xfrm>
                <a:off x="1619672" y="3861048"/>
                <a:ext cx="4680520" cy="1800200"/>
              </a:xfrm>
              <a:prstGeom prst="frame">
                <a:avLst>
                  <a:gd name="adj1" fmla="val 1668"/>
                </a:avLst>
              </a:prstGeom>
              <a:solidFill>
                <a:schemeClr val="bg2">
                  <a:lumMod val="2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8" name="Grupo 27"/>
              <p:cNvGrpSpPr/>
              <p:nvPr/>
            </p:nvGrpSpPr>
            <p:grpSpPr>
              <a:xfrm>
                <a:off x="1763688" y="4005064"/>
                <a:ext cx="1440160" cy="864096"/>
                <a:chOff x="1448090" y="1772816"/>
                <a:chExt cx="1467726" cy="1080120"/>
              </a:xfrm>
            </p:grpSpPr>
            <p:sp>
              <p:nvSpPr>
                <p:cNvPr id="29" name="Rectangle 16"/>
                <p:cNvSpPr/>
                <p:nvPr/>
              </p:nvSpPr>
              <p:spPr>
                <a:xfrm>
                  <a:off x="1573644" y="1786622"/>
                  <a:ext cx="1338724" cy="548907"/>
                </a:xfrm>
                <a:prstGeom prst="rect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dirty="0"/>
                </a:p>
              </p:txBody>
            </p:sp>
            <p:sp>
              <p:nvSpPr>
                <p:cNvPr id="30" name="Rectangle 18"/>
                <p:cNvSpPr/>
                <p:nvPr/>
              </p:nvSpPr>
              <p:spPr>
                <a:xfrm>
                  <a:off x="2759222" y="1772816"/>
                  <a:ext cx="156594" cy="1056302"/>
                </a:xfrm>
                <a:custGeom>
                  <a:avLst/>
                  <a:gdLst>
                    <a:gd name="connsiteX0" fmla="*/ 0 w 869801"/>
                    <a:gd name="connsiteY0" fmla="*/ 0 h 504056"/>
                    <a:gd name="connsiteX1" fmla="*/ 869801 w 869801"/>
                    <a:gd name="connsiteY1" fmla="*/ 0 h 504056"/>
                    <a:gd name="connsiteX2" fmla="*/ 869801 w 869801"/>
                    <a:gd name="connsiteY2" fmla="*/ 504056 h 504056"/>
                    <a:gd name="connsiteX3" fmla="*/ 0 w 869801"/>
                    <a:gd name="connsiteY3" fmla="*/ 504056 h 504056"/>
                    <a:gd name="connsiteX4" fmla="*/ 0 w 869801"/>
                    <a:gd name="connsiteY4" fmla="*/ 0 h 504056"/>
                    <a:gd name="connsiteX0" fmla="*/ 0 w 869801"/>
                    <a:gd name="connsiteY0" fmla="*/ 0 h 539225"/>
                    <a:gd name="connsiteX1" fmla="*/ 869801 w 869801"/>
                    <a:gd name="connsiteY1" fmla="*/ 0 h 539225"/>
                    <a:gd name="connsiteX2" fmla="*/ 869801 w 869801"/>
                    <a:gd name="connsiteY2" fmla="*/ 504056 h 539225"/>
                    <a:gd name="connsiteX3" fmla="*/ 8792 w 869801"/>
                    <a:gd name="connsiteY3" fmla="*/ 539225 h 539225"/>
                    <a:gd name="connsiteX4" fmla="*/ 0 w 869801"/>
                    <a:gd name="connsiteY4" fmla="*/ 0 h 539225"/>
                    <a:gd name="connsiteX0" fmla="*/ 0 w 869801"/>
                    <a:gd name="connsiteY0" fmla="*/ 252083 h 791308"/>
                    <a:gd name="connsiteX1" fmla="*/ 869801 w 869801"/>
                    <a:gd name="connsiteY1" fmla="*/ 252083 h 791308"/>
                    <a:gd name="connsiteX2" fmla="*/ 351055 w 869801"/>
                    <a:gd name="connsiteY2" fmla="*/ 0 h 791308"/>
                    <a:gd name="connsiteX3" fmla="*/ 8792 w 869801"/>
                    <a:gd name="connsiteY3" fmla="*/ 791308 h 791308"/>
                    <a:gd name="connsiteX4" fmla="*/ 0 w 869801"/>
                    <a:gd name="connsiteY4" fmla="*/ 252083 h 791308"/>
                    <a:gd name="connsiteX0" fmla="*/ 0 w 351055"/>
                    <a:gd name="connsiteY0" fmla="*/ 263769 h 802994"/>
                    <a:gd name="connsiteX1" fmla="*/ 210378 w 351055"/>
                    <a:gd name="connsiteY1" fmla="*/ 0 h 802994"/>
                    <a:gd name="connsiteX2" fmla="*/ 351055 w 351055"/>
                    <a:gd name="connsiteY2" fmla="*/ 11686 h 802994"/>
                    <a:gd name="connsiteX3" fmla="*/ 8792 w 351055"/>
                    <a:gd name="connsiteY3" fmla="*/ 802994 h 802994"/>
                    <a:gd name="connsiteX4" fmla="*/ 0 w 351055"/>
                    <a:gd name="connsiteY4" fmla="*/ 263769 h 802994"/>
                    <a:gd name="connsiteX0" fmla="*/ 0 w 351055"/>
                    <a:gd name="connsiteY0" fmla="*/ 439615 h 978840"/>
                    <a:gd name="connsiteX1" fmla="*/ 157624 w 351055"/>
                    <a:gd name="connsiteY1" fmla="*/ 0 h 978840"/>
                    <a:gd name="connsiteX2" fmla="*/ 351055 w 351055"/>
                    <a:gd name="connsiteY2" fmla="*/ 187532 h 978840"/>
                    <a:gd name="connsiteX3" fmla="*/ 8792 w 351055"/>
                    <a:gd name="connsiteY3" fmla="*/ 978840 h 978840"/>
                    <a:gd name="connsiteX4" fmla="*/ 0 w 351055"/>
                    <a:gd name="connsiteY4" fmla="*/ 439615 h 978840"/>
                    <a:gd name="connsiteX0" fmla="*/ 0 w 210378"/>
                    <a:gd name="connsiteY0" fmla="*/ 439615 h 978840"/>
                    <a:gd name="connsiteX1" fmla="*/ 157624 w 210378"/>
                    <a:gd name="connsiteY1" fmla="*/ 0 h 978840"/>
                    <a:gd name="connsiteX2" fmla="*/ 210378 w 210378"/>
                    <a:gd name="connsiteY2" fmla="*/ 583186 h 978840"/>
                    <a:gd name="connsiteX3" fmla="*/ 8792 w 210378"/>
                    <a:gd name="connsiteY3" fmla="*/ 978840 h 978840"/>
                    <a:gd name="connsiteX4" fmla="*/ 0 w 210378"/>
                    <a:gd name="connsiteY4" fmla="*/ 439615 h 978840"/>
                    <a:gd name="connsiteX0" fmla="*/ 0 w 184001"/>
                    <a:gd name="connsiteY0" fmla="*/ 439615 h 978840"/>
                    <a:gd name="connsiteX1" fmla="*/ 157624 w 184001"/>
                    <a:gd name="connsiteY1" fmla="*/ 0 h 978840"/>
                    <a:gd name="connsiteX2" fmla="*/ 184001 w 184001"/>
                    <a:gd name="connsiteY2" fmla="*/ 574931 h 978840"/>
                    <a:gd name="connsiteX3" fmla="*/ 8792 w 184001"/>
                    <a:gd name="connsiteY3" fmla="*/ 978840 h 978840"/>
                    <a:gd name="connsiteX4" fmla="*/ 0 w 184001"/>
                    <a:gd name="connsiteY4" fmla="*/ 439615 h 978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4001" h="978840">
                      <a:moveTo>
                        <a:pt x="0" y="439615"/>
                      </a:moveTo>
                      <a:lnTo>
                        <a:pt x="157624" y="0"/>
                      </a:lnTo>
                      <a:lnTo>
                        <a:pt x="184001" y="574931"/>
                      </a:lnTo>
                      <a:lnTo>
                        <a:pt x="8792" y="978840"/>
                      </a:lnTo>
                      <a:lnTo>
                        <a:pt x="0" y="439615"/>
                      </a:ln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dirty="0"/>
                </a:p>
              </p:txBody>
            </p:sp>
            <p:sp>
              <p:nvSpPr>
                <p:cNvPr id="31" name="Rectangle 18"/>
                <p:cNvSpPr/>
                <p:nvPr/>
              </p:nvSpPr>
              <p:spPr>
                <a:xfrm>
                  <a:off x="1448090" y="1772816"/>
                  <a:ext cx="153146" cy="1029868"/>
                </a:xfrm>
                <a:custGeom>
                  <a:avLst/>
                  <a:gdLst>
                    <a:gd name="connsiteX0" fmla="*/ 0 w 869801"/>
                    <a:gd name="connsiteY0" fmla="*/ 0 h 504056"/>
                    <a:gd name="connsiteX1" fmla="*/ 869801 w 869801"/>
                    <a:gd name="connsiteY1" fmla="*/ 0 h 504056"/>
                    <a:gd name="connsiteX2" fmla="*/ 869801 w 869801"/>
                    <a:gd name="connsiteY2" fmla="*/ 504056 h 504056"/>
                    <a:gd name="connsiteX3" fmla="*/ 0 w 869801"/>
                    <a:gd name="connsiteY3" fmla="*/ 504056 h 504056"/>
                    <a:gd name="connsiteX4" fmla="*/ 0 w 869801"/>
                    <a:gd name="connsiteY4" fmla="*/ 0 h 504056"/>
                    <a:gd name="connsiteX0" fmla="*/ 0 w 869801"/>
                    <a:gd name="connsiteY0" fmla="*/ 0 h 539225"/>
                    <a:gd name="connsiteX1" fmla="*/ 869801 w 869801"/>
                    <a:gd name="connsiteY1" fmla="*/ 0 h 539225"/>
                    <a:gd name="connsiteX2" fmla="*/ 869801 w 869801"/>
                    <a:gd name="connsiteY2" fmla="*/ 504056 h 539225"/>
                    <a:gd name="connsiteX3" fmla="*/ 8792 w 869801"/>
                    <a:gd name="connsiteY3" fmla="*/ 539225 h 539225"/>
                    <a:gd name="connsiteX4" fmla="*/ 0 w 869801"/>
                    <a:gd name="connsiteY4" fmla="*/ 0 h 539225"/>
                    <a:gd name="connsiteX0" fmla="*/ 0 w 869801"/>
                    <a:gd name="connsiteY0" fmla="*/ 252083 h 791308"/>
                    <a:gd name="connsiteX1" fmla="*/ 869801 w 869801"/>
                    <a:gd name="connsiteY1" fmla="*/ 252083 h 791308"/>
                    <a:gd name="connsiteX2" fmla="*/ 351055 w 869801"/>
                    <a:gd name="connsiteY2" fmla="*/ 0 h 791308"/>
                    <a:gd name="connsiteX3" fmla="*/ 8792 w 869801"/>
                    <a:gd name="connsiteY3" fmla="*/ 791308 h 791308"/>
                    <a:gd name="connsiteX4" fmla="*/ 0 w 869801"/>
                    <a:gd name="connsiteY4" fmla="*/ 252083 h 791308"/>
                    <a:gd name="connsiteX0" fmla="*/ 0 w 351055"/>
                    <a:gd name="connsiteY0" fmla="*/ 263769 h 802994"/>
                    <a:gd name="connsiteX1" fmla="*/ 210378 w 351055"/>
                    <a:gd name="connsiteY1" fmla="*/ 0 h 802994"/>
                    <a:gd name="connsiteX2" fmla="*/ 351055 w 351055"/>
                    <a:gd name="connsiteY2" fmla="*/ 11686 h 802994"/>
                    <a:gd name="connsiteX3" fmla="*/ 8792 w 351055"/>
                    <a:gd name="connsiteY3" fmla="*/ 802994 h 802994"/>
                    <a:gd name="connsiteX4" fmla="*/ 0 w 351055"/>
                    <a:gd name="connsiteY4" fmla="*/ 263769 h 802994"/>
                    <a:gd name="connsiteX0" fmla="*/ 0 w 351055"/>
                    <a:gd name="connsiteY0" fmla="*/ 439615 h 978840"/>
                    <a:gd name="connsiteX1" fmla="*/ 157624 w 351055"/>
                    <a:gd name="connsiteY1" fmla="*/ 0 h 978840"/>
                    <a:gd name="connsiteX2" fmla="*/ 351055 w 351055"/>
                    <a:gd name="connsiteY2" fmla="*/ 187532 h 978840"/>
                    <a:gd name="connsiteX3" fmla="*/ 8792 w 351055"/>
                    <a:gd name="connsiteY3" fmla="*/ 978840 h 978840"/>
                    <a:gd name="connsiteX4" fmla="*/ 0 w 351055"/>
                    <a:gd name="connsiteY4" fmla="*/ 439615 h 978840"/>
                    <a:gd name="connsiteX0" fmla="*/ 0 w 210378"/>
                    <a:gd name="connsiteY0" fmla="*/ 439615 h 978840"/>
                    <a:gd name="connsiteX1" fmla="*/ 157624 w 210378"/>
                    <a:gd name="connsiteY1" fmla="*/ 0 h 978840"/>
                    <a:gd name="connsiteX2" fmla="*/ 210378 w 210378"/>
                    <a:gd name="connsiteY2" fmla="*/ 583186 h 978840"/>
                    <a:gd name="connsiteX3" fmla="*/ 8792 w 210378"/>
                    <a:gd name="connsiteY3" fmla="*/ 978840 h 978840"/>
                    <a:gd name="connsiteX4" fmla="*/ 0 w 210378"/>
                    <a:gd name="connsiteY4" fmla="*/ 439615 h 978840"/>
                    <a:gd name="connsiteX0" fmla="*/ 0 w 184001"/>
                    <a:gd name="connsiteY0" fmla="*/ 439615 h 978840"/>
                    <a:gd name="connsiteX1" fmla="*/ 157624 w 184001"/>
                    <a:gd name="connsiteY1" fmla="*/ 0 h 978840"/>
                    <a:gd name="connsiteX2" fmla="*/ 184001 w 184001"/>
                    <a:gd name="connsiteY2" fmla="*/ 574931 h 978840"/>
                    <a:gd name="connsiteX3" fmla="*/ 8792 w 184001"/>
                    <a:gd name="connsiteY3" fmla="*/ 978840 h 978840"/>
                    <a:gd name="connsiteX4" fmla="*/ 0 w 184001"/>
                    <a:gd name="connsiteY4" fmla="*/ 439615 h 978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4001" h="978840">
                      <a:moveTo>
                        <a:pt x="0" y="439615"/>
                      </a:moveTo>
                      <a:lnTo>
                        <a:pt x="157624" y="0"/>
                      </a:lnTo>
                      <a:lnTo>
                        <a:pt x="184001" y="574931"/>
                      </a:lnTo>
                      <a:lnTo>
                        <a:pt x="8792" y="978840"/>
                      </a:lnTo>
                      <a:lnTo>
                        <a:pt x="0" y="439615"/>
                      </a:ln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dirty="0"/>
                </a:p>
              </p:txBody>
            </p:sp>
            <p:sp>
              <p:nvSpPr>
                <p:cNvPr id="32" name="AutoShape 9"/>
                <p:cNvSpPr>
                  <a:spLocks noChangeArrowheads="1"/>
                </p:cNvSpPr>
                <p:nvPr/>
              </p:nvSpPr>
              <p:spPr bwMode="auto">
                <a:xfrm>
                  <a:off x="1457350" y="2281436"/>
                  <a:ext cx="1314450" cy="57150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93895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PT" dirty="0"/>
                </a:p>
              </p:txBody>
            </p:sp>
          </p:grpSp>
          <p:sp>
            <p:nvSpPr>
              <p:cNvPr id="34" name="CaixaDeTexto 33"/>
              <p:cNvSpPr txBox="1"/>
              <p:nvPr/>
            </p:nvSpPr>
            <p:spPr>
              <a:xfrm>
                <a:off x="1772774" y="4509120"/>
                <a:ext cx="135424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1100" b="1" dirty="0" smtClean="0">
                    <a:blipFill>
                      <a:blip r:embed="rId2"/>
                      <a:tile tx="0" ty="0" sx="100000" sy="100000" flip="none" algn="tl"/>
                    </a:blip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Classes de palavras</a:t>
                </a:r>
                <a:endParaRPr lang="pt-PT" sz="11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2" name="CaixaDeTexto 19"/>
              <p:cNvSpPr txBox="1"/>
              <p:nvPr/>
            </p:nvSpPr>
            <p:spPr>
              <a:xfrm>
                <a:off x="3347864" y="4149080"/>
                <a:ext cx="13681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b="1" dirty="0" smtClean="0">
                    <a:blipFill>
                      <a:blip r:embed="rId2"/>
                      <a:tile tx="0" ty="0" sx="100000" sy="100000" flip="none" algn="tl"/>
                    </a:blip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Morfologia</a:t>
                </a:r>
                <a:endParaRPr lang="pt-PT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4" name="CaixaDeTexto 21"/>
              <p:cNvSpPr txBox="1"/>
              <p:nvPr/>
            </p:nvSpPr>
            <p:spPr>
              <a:xfrm>
                <a:off x="4788024" y="4149080"/>
                <a:ext cx="13681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b="1" dirty="0" smtClean="0">
                    <a:blipFill>
                      <a:blip r:embed="rId2"/>
                      <a:tile tx="0" ty="0" sx="100000" sy="100000" flip="none" algn="tl"/>
                    </a:blip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Fonética</a:t>
                </a:r>
                <a:endParaRPr lang="pt-PT" b="1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45" name="CaixaDeTexto 22"/>
            <p:cNvSpPr txBox="1"/>
            <p:nvPr/>
          </p:nvSpPr>
          <p:spPr>
            <a:xfrm>
              <a:off x="1691680" y="5013176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b="1" dirty="0" smtClean="0">
                  <a:blipFill>
                    <a:blip r:embed="rId2"/>
                    <a:tile tx="0" ty="0" sx="100000" sy="100000" flip="none" algn="tl"/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Sintaxe</a:t>
              </a:r>
              <a:endParaRPr lang="pt-PT" b="1" dirty="0">
                <a:solidFill>
                  <a:srgbClr val="FFFF00"/>
                </a:solidFill>
              </a:endParaRPr>
            </a:p>
          </p:txBody>
        </p:sp>
        <p:sp>
          <p:nvSpPr>
            <p:cNvPr id="46" name="CaixaDeTexto 23"/>
            <p:cNvSpPr txBox="1"/>
            <p:nvPr/>
          </p:nvSpPr>
          <p:spPr>
            <a:xfrm>
              <a:off x="3275856" y="5013176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b="1" dirty="0" smtClean="0">
                  <a:blipFill>
                    <a:blip r:embed="rId2"/>
                    <a:tile tx="0" ty="0" sx="100000" sy="100000" flip="none" algn="tl"/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Semântica</a:t>
              </a:r>
              <a:endParaRPr lang="pt-PT" b="1" dirty="0">
                <a:solidFill>
                  <a:srgbClr val="92D050"/>
                </a:solidFill>
              </a:endParaRPr>
            </a:p>
          </p:txBody>
        </p:sp>
        <p:sp>
          <p:nvSpPr>
            <p:cNvPr id="47" name="CaixaDeTexto 24"/>
            <p:cNvSpPr txBox="1"/>
            <p:nvPr/>
          </p:nvSpPr>
          <p:spPr>
            <a:xfrm>
              <a:off x="4860032" y="5013176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b="1" dirty="0">
                  <a:blipFill>
                    <a:blip r:embed="rId2"/>
                    <a:tile tx="0" ty="0" sx="100000" sy="100000" flip="none" algn="tl"/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</a:t>
              </a:r>
              <a:r>
                <a:rPr lang="pt-PT" b="1" dirty="0" smtClean="0">
                  <a:blipFill>
                    <a:blip r:embed="rId2"/>
                    <a:tile tx="0" ty="0" sx="100000" sy="100000" flip="none" algn="tl"/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exicologia</a:t>
              </a:r>
              <a:endParaRPr lang="pt-PT" b="1" dirty="0">
                <a:solidFill>
                  <a:srgbClr val="92D050"/>
                </a:solidFill>
              </a:endParaRPr>
            </a:p>
          </p:txBody>
        </p:sp>
      </p:grpSp>
      <p:cxnSp>
        <p:nvCxnSpPr>
          <p:cNvPr id="41" name="Conexão recta unidireccional 27"/>
          <p:cNvCxnSpPr/>
          <p:nvPr/>
        </p:nvCxnSpPr>
        <p:spPr>
          <a:xfrm flipH="1">
            <a:off x="3009738" y="2042220"/>
            <a:ext cx="4285110" cy="2224334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8208912" cy="6048672"/>
          </a:xfrm>
          <a:prstGeom prst="rect">
            <a:avLst/>
          </a:prstGeom>
        </p:spPr>
      </p:pic>
      <p:sp>
        <p:nvSpPr>
          <p:cNvPr id="3" name="CaixaDeTexto 17"/>
          <p:cNvSpPr txBox="1"/>
          <p:nvPr/>
        </p:nvSpPr>
        <p:spPr>
          <a:xfrm rot="17678142">
            <a:off x="2195736" y="1860793"/>
            <a:ext cx="1119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>
                <a:solidFill>
                  <a:srgbClr val="FFFF00"/>
                </a:solidFill>
                <a:hlinkClick r:id="rId3" action="ppaction://hlinksldjump"/>
              </a:rPr>
              <a:t>NOMES</a:t>
            </a:r>
            <a:endParaRPr lang="pt-PT" sz="2000" b="1" dirty="0">
              <a:solidFill>
                <a:srgbClr val="FFFF00"/>
              </a:solidFill>
            </a:endParaRPr>
          </a:p>
        </p:txBody>
      </p:sp>
      <p:sp>
        <p:nvSpPr>
          <p:cNvPr id="5" name="CaixaDeTexto 19"/>
          <p:cNvSpPr txBox="1"/>
          <p:nvPr/>
        </p:nvSpPr>
        <p:spPr>
          <a:xfrm rot="17837810">
            <a:off x="1141980" y="3489203"/>
            <a:ext cx="14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>
                <a:solidFill>
                  <a:srgbClr val="0070C0"/>
                </a:solidFill>
                <a:hlinkClick r:id="rId4" action="ppaction://hlinksldjump"/>
              </a:rPr>
              <a:t>ADJETIVOS</a:t>
            </a:r>
            <a:endParaRPr lang="pt-PT" sz="2000" b="1" dirty="0">
              <a:solidFill>
                <a:srgbClr val="0070C0"/>
              </a:solidFill>
            </a:endParaRPr>
          </a:p>
        </p:txBody>
      </p:sp>
      <p:sp>
        <p:nvSpPr>
          <p:cNvPr id="6" name="CaixaDeTexto 20"/>
          <p:cNvSpPr txBox="1"/>
          <p:nvPr/>
        </p:nvSpPr>
        <p:spPr>
          <a:xfrm rot="17629609">
            <a:off x="2304941" y="3758266"/>
            <a:ext cx="144016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900" b="1" dirty="0" smtClean="0">
                <a:solidFill>
                  <a:srgbClr val="0070C0"/>
                </a:solidFill>
                <a:hlinkClick r:id="rId5" action="ppaction://hlinksldjump"/>
              </a:rPr>
              <a:t>ADVÉRBIOS</a:t>
            </a:r>
            <a:endParaRPr lang="pt-PT" sz="1900" b="1" dirty="0">
              <a:solidFill>
                <a:srgbClr val="0070C0"/>
              </a:solidFill>
            </a:endParaRPr>
          </a:p>
        </p:txBody>
      </p:sp>
      <p:sp>
        <p:nvSpPr>
          <p:cNvPr id="7" name="CaixaDeTexto 21"/>
          <p:cNvSpPr txBox="1"/>
          <p:nvPr/>
        </p:nvSpPr>
        <p:spPr>
          <a:xfrm rot="18117882">
            <a:off x="6691232" y="3073326"/>
            <a:ext cx="165048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300" b="1" dirty="0" smtClean="0">
                <a:solidFill>
                  <a:srgbClr val="0070C0"/>
                </a:solidFill>
                <a:hlinkClick r:id="rId6" action="ppaction://hlinksldjump"/>
              </a:rPr>
              <a:t>QUANTIFICADORES</a:t>
            </a:r>
            <a:endParaRPr lang="pt-PT" sz="1300" b="1" dirty="0">
              <a:solidFill>
                <a:srgbClr val="0070C0"/>
              </a:solidFill>
            </a:endParaRPr>
          </a:p>
        </p:txBody>
      </p:sp>
      <p:sp>
        <p:nvSpPr>
          <p:cNvPr id="9" name="CaixaDeTexto 23"/>
          <p:cNvSpPr txBox="1"/>
          <p:nvPr/>
        </p:nvSpPr>
        <p:spPr>
          <a:xfrm rot="18221868">
            <a:off x="5582332" y="2832911"/>
            <a:ext cx="151216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300" b="1" dirty="0" smtClean="0">
                <a:solidFill>
                  <a:srgbClr val="0070C0"/>
                </a:solidFill>
                <a:hlinkClick r:id="rId7" action="ppaction://hlinksldjump"/>
              </a:rPr>
              <a:t>DETERMINANTES</a:t>
            </a:r>
            <a:endParaRPr lang="pt-PT" sz="1300" b="1" dirty="0">
              <a:solidFill>
                <a:srgbClr val="0070C0"/>
              </a:solidFill>
            </a:endParaRPr>
          </a:p>
        </p:txBody>
      </p:sp>
      <p:sp>
        <p:nvSpPr>
          <p:cNvPr id="10" name="CaixaDeTexto 24"/>
          <p:cNvSpPr txBox="1"/>
          <p:nvPr/>
        </p:nvSpPr>
        <p:spPr>
          <a:xfrm rot="18212615">
            <a:off x="4499477" y="2491644"/>
            <a:ext cx="119070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300" b="1" dirty="0" smtClean="0">
                <a:solidFill>
                  <a:srgbClr val="0070C0"/>
                </a:solidFill>
                <a:hlinkClick r:id="rId8" action="ppaction://hlinksldjump"/>
              </a:rPr>
              <a:t>INTERJEIÇÕES</a:t>
            </a:r>
            <a:endParaRPr lang="pt-PT" sz="1300" b="1" dirty="0">
              <a:solidFill>
                <a:srgbClr val="0070C0"/>
              </a:solidFill>
            </a:endParaRPr>
          </a:p>
        </p:txBody>
      </p:sp>
      <p:sp>
        <p:nvSpPr>
          <p:cNvPr id="11" name="CaixaDeTexto 25"/>
          <p:cNvSpPr txBox="1"/>
          <p:nvPr/>
        </p:nvSpPr>
        <p:spPr>
          <a:xfrm rot="18053605">
            <a:off x="6061970" y="4744266"/>
            <a:ext cx="1226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 smtClean="0">
                <a:solidFill>
                  <a:srgbClr val="0070C0"/>
                </a:solidFill>
                <a:hlinkClick r:id="rId9" action="ppaction://hlinksldjump"/>
              </a:rPr>
              <a:t>PREPOSIÇÕES</a:t>
            </a:r>
            <a:endParaRPr lang="pt-PT" sz="1400" b="1" dirty="0">
              <a:solidFill>
                <a:srgbClr val="0070C0"/>
              </a:solidFill>
            </a:endParaRPr>
          </a:p>
        </p:txBody>
      </p:sp>
      <p:sp>
        <p:nvSpPr>
          <p:cNvPr id="12" name="CaixaDeTexto 26"/>
          <p:cNvSpPr txBox="1"/>
          <p:nvPr/>
        </p:nvSpPr>
        <p:spPr>
          <a:xfrm rot="17935418">
            <a:off x="4856642" y="4442429"/>
            <a:ext cx="12086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 smtClean="0">
                <a:solidFill>
                  <a:srgbClr val="0070C0"/>
                </a:solidFill>
                <a:hlinkClick r:id="rId10" action="ppaction://hlinksldjump"/>
              </a:rPr>
              <a:t>CONJUNÇÕES</a:t>
            </a:r>
            <a:endParaRPr lang="pt-PT" sz="1400" b="1" dirty="0">
              <a:solidFill>
                <a:srgbClr val="0070C0"/>
              </a:solidFill>
            </a:endParaRPr>
          </a:p>
        </p:txBody>
      </p:sp>
      <p:sp>
        <p:nvSpPr>
          <p:cNvPr id="13" name="CaixaDeTexto 17"/>
          <p:cNvSpPr txBox="1"/>
          <p:nvPr/>
        </p:nvSpPr>
        <p:spPr>
          <a:xfrm rot="17869421">
            <a:off x="3485645" y="2092786"/>
            <a:ext cx="1119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>
                <a:solidFill>
                  <a:srgbClr val="0070C0"/>
                </a:solidFill>
                <a:hlinkClick r:id="rId11" action="ppaction://hlinksldjump"/>
              </a:rPr>
              <a:t>VERBOS</a:t>
            </a:r>
            <a:endParaRPr lang="pt-PT" sz="2000" b="1" dirty="0">
              <a:solidFill>
                <a:srgbClr val="0070C0"/>
              </a:solidFill>
            </a:endParaRPr>
          </a:p>
        </p:txBody>
      </p:sp>
      <p:sp>
        <p:nvSpPr>
          <p:cNvPr id="14" name="CaixaDeTexto 17"/>
          <p:cNvSpPr txBox="1"/>
          <p:nvPr/>
        </p:nvSpPr>
        <p:spPr>
          <a:xfrm rot="17888731">
            <a:off x="3525579" y="4002487"/>
            <a:ext cx="15029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smtClean="0">
                <a:solidFill>
                  <a:srgbClr val="0070C0"/>
                </a:solidFill>
                <a:hlinkClick r:id="rId12" action="ppaction://hlinksldjump"/>
              </a:rPr>
              <a:t>PRONOMES</a:t>
            </a:r>
            <a:endParaRPr lang="pt-PT" sz="1600" b="1" dirty="0">
              <a:solidFill>
                <a:srgbClr val="0070C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78658" y="537882"/>
            <a:ext cx="5660901" cy="4169177"/>
            <a:chOff x="678658" y="537882"/>
            <a:chExt cx="5660901" cy="4169177"/>
          </a:xfrm>
        </p:grpSpPr>
        <p:sp>
          <p:nvSpPr>
            <p:cNvPr id="16" name="Forma livre 17"/>
            <p:cNvSpPr/>
            <p:nvPr/>
          </p:nvSpPr>
          <p:spPr>
            <a:xfrm>
              <a:off x="683568" y="537882"/>
              <a:ext cx="5655991" cy="4169177"/>
            </a:xfrm>
            <a:custGeom>
              <a:avLst/>
              <a:gdLst>
                <a:gd name="connsiteX0" fmla="*/ 2234452 w 6423211"/>
                <a:gd name="connsiteY0" fmla="*/ 112059 h 4433048"/>
                <a:gd name="connsiteX1" fmla="*/ 1266264 w 6423211"/>
                <a:gd name="connsiteY1" fmla="*/ 1873624 h 4433048"/>
                <a:gd name="connsiteX2" fmla="*/ 271182 w 6423211"/>
                <a:gd name="connsiteY2" fmla="*/ 3662083 h 4433048"/>
                <a:gd name="connsiteX3" fmla="*/ 2893358 w 6423211"/>
                <a:gd name="connsiteY3" fmla="*/ 4280648 h 4433048"/>
                <a:gd name="connsiteX4" fmla="*/ 3727076 w 6423211"/>
                <a:gd name="connsiteY4" fmla="*/ 2747683 h 4433048"/>
                <a:gd name="connsiteX5" fmla="*/ 4896970 w 6423211"/>
                <a:gd name="connsiteY5" fmla="*/ 3110753 h 4433048"/>
                <a:gd name="connsiteX6" fmla="*/ 5972735 w 6423211"/>
                <a:gd name="connsiteY6" fmla="*/ 1201271 h 4433048"/>
                <a:gd name="connsiteX7" fmla="*/ 2234452 w 6423211"/>
                <a:gd name="connsiteY7" fmla="*/ 112059 h 4433048"/>
                <a:gd name="connsiteX0" fmla="*/ 2124335 w 6313094"/>
                <a:gd name="connsiteY0" fmla="*/ 112059 h 4455245"/>
                <a:gd name="connsiteX1" fmla="*/ 1156147 w 6313094"/>
                <a:gd name="connsiteY1" fmla="*/ 1873624 h 4455245"/>
                <a:gd name="connsiteX2" fmla="*/ 271182 w 6313094"/>
                <a:gd name="connsiteY2" fmla="*/ 3795265 h 4455245"/>
                <a:gd name="connsiteX3" fmla="*/ 2783241 w 6313094"/>
                <a:gd name="connsiteY3" fmla="*/ 4280648 h 4455245"/>
                <a:gd name="connsiteX4" fmla="*/ 3616959 w 6313094"/>
                <a:gd name="connsiteY4" fmla="*/ 2747683 h 4455245"/>
                <a:gd name="connsiteX5" fmla="*/ 4786853 w 6313094"/>
                <a:gd name="connsiteY5" fmla="*/ 3110753 h 4455245"/>
                <a:gd name="connsiteX6" fmla="*/ 5862618 w 6313094"/>
                <a:gd name="connsiteY6" fmla="*/ 1201271 h 4455245"/>
                <a:gd name="connsiteX7" fmla="*/ 2124335 w 6313094"/>
                <a:gd name="connsiteY7" fmla="*/ 112059 h 4455245"/>
                <a:gd name="connsiteX0" fmla="*/ 1892632 w 6081391"/>
                <a:gd name="connsiteY0" fmla="*/ 112059 h 4455245"/>
                <a:gd name="connsiteX1" fmla="*/ 924444 w 6081391"/>
                <a:gd name="connsiteY1" fmla="*/ 1873624 h 4455245"/>
                <a:gd name="connsiteX2" fmla="*/ 39479 w 6081391"/>
                <a:gd name="connsiteY2" fmla="*/ 3795265 h 4455245"/>
                <a:gd name="connsiteX3" fmla="*/ 2551538 w 6081391"/>
                <a:gd name="connsiteY3" fmla="*/ 4280648 h 4455245"/>
                <a:gd name="connsiteX4" fmla="*/ 3385256 w 6081391"/>
                <a:gd name="connsiteY4" fmla="*/ 2747683 h 4455245"/>
                <a:gd name="connsiteX5" fmla="*/ 4555150 w 6081391"/>
                <a:gd name="connsiteY5" fmla="*/ 3110753 h 4455245"/>
                <a:gd name="connsiteX6" fmla="*/ 5630915 w 6081391"/>
                <a:gd name="connsiteY6" fmla="*/ 1201271 h 4455245"/>
                <a:gd name="connsiteX7" fmla="*/ 1892632 w 6081391"/>
                <a:gd name="connsiteY7" fmla="*/ 112059 h 4455245"/>
                <a:gd name="connsiteX0" fmla="*/ 1892632 w 6081391"/>
                <a:gd name="connsiteY0" fmla="*/ 112059 h 4455245"/>
                <a:gd name="connsiteX1" fmla="*/ 924444 w 6081391"/>
                <a:gd name="connsiteY1" fmla="*/ 1873624 h 4455245"/>
                <a:gd name="connsiteX2" fmla="*/ 39479 w 6081391"/>
                <a:gd name="connsiteY2" fmla="*/ 3795265 h 4455245"/>
                <a:gd name="connsiteX3" fmla="*/ 2551538 w 6081391"/>
                <a:gd name="connsiteY3" fmla="*/ 4280648 h 4455245"/>
                <a:gd name="connsiteX4" fmla="*/ 3385256 w 6081391"/>
                <a:gd name="connsiteY4" fmla="*/ 2747683 h 4455245"/>
                <a:gd name="connsiteX5" fmla="*/ 4555150 w 6081391"/>
                <a:gd name="connsiteY5" fmla="*/ 3110753 h 4455245"/>
                <a:gd name="connsiteX6" fmla="*/ 5630915 w 6081391"/>
                <a:gd name="connsiteY6" fmla="*/ 1201271 h 4455245"/>
                <a:gd name="connsiteX7" fmla="*/ 1892632 w 6081391"/>
                <a:gd name="connsiteY7" fmla="*/ 112059 h 4455245"/>
                <a:gd name="connsiteX0" fmla="*/ 1892632 w 6081391"/>
                <a:gd name="connsiteY0" fmla="*/ 112059 h 4292556"/>
                <a:gd name="connsiteX1" fmla="*/ 924444 w 6081391"/>
                <a:gd name="connsiteY1" fmla="*/ 1873624 h 4292556"/>
                <a:gd name="connsiteX2" fmla="*/ 39479 w 6081391"/>
                <a:gd name="connsiteY2" fmla="*/ 3795265 h 4292556"/>
                <a:gd name="connsiteX3" fmla="*/ 2551538 w 6081391"/>
                <a:gd name="connsiteY3" fmla="*/ 4280648 h 4292556"/>
                <a:gd name="connsiteX4" fmla="*/ 3385256 w 6081391"/>
                <a:gd name="connsiteY4" fmla="*/ 2747683 h 4292556"/>
                <a:gd name="connsiteX5" fmla="*/ 4555150 w 6081391"/>
                <a:gd name="connsiteY5" fmla="*/ 3110753 h 4292556"/>
                <a:gd name="connsiteX6" fmla="*/ 5630915 w 6081391"/>
                <a:gd name="connsiteY6" fmla="*/ 1201271 h 4292556"/>
                <a:gd name="connsiteX7" fmla="*/ 1892632 w 6081391"/>
                <a:gd name="connsiteY7" fmla="*/ 112059 h 4292556"/>
                <a:gd name="connsiteX0" fmla="*/ 1892632 w 6081391"/>
                <a:gd name="connsiteY0" fmla="*/ 112059 h 4292556"/>
                <a:gd name="connsiteX1" fmla="*/ 924444 w 6081391"/>
                <a:gd name="connsiteY1" fmla="*/ 1873624 h 4292556"/>
                <a:gd name="connsiteX2" fmla="*/ 39479 w 6081391"/>
                <a:gd name="connsiteY2" fmla="*/ 3795265 h 4292556"/>
                <a:gd name="connsiteX3" fmla="*/ 2551538 w 6081391"/>
                <a:gd name="connsiteY3" fmla="*/ 4280648 h 4292556"/>
                <a:gd name="connsiteX4" fmla="*/ 3385256 w 6081391"/>
                <a:gd name="connsiteY4" fmla="*/ 2747683 h 4292556"/>
                <a:gd name="connsiteX5" fmla="*/ 4555150 w 6081391"/>
                <a:gd name="connsiteY5" fmla="*/ 3110753 h 4292556"/>
                <a:gd name="connsiteX6" fmla="*/ 5630915 w 6081391"/>
                <a:gd name="connsiteY6" fmla="*/ 1201271 h 4292556"/>
                <a:gd name="connsiteX7" fmla="*/ 1892632 w 6081391"/>
                <a:gd name="connsiteY7" fmla="*/ 112059 h 4292556"/>
                <a:gd name="connsiteX0" fmla="*/ 1892632 w 6081391"/>
                <a:gd name="connsiteY0" fmla="*/ 112059 h 4292556"/>
                <a:gd name="connsiteX1" fmla="*/ 924444 w 6081391"/>
                <a:gd name="connsiteY1" fmla="*/ 1873624 h 4292556"/>
                <a:gd name="connsiteX2" fmla="*/ 39479 w 6081391"/>
                <a:gd name="connsiteY2" fmla="*/ 3795265 h 4292556"/>
                <a:gd name="connsiteX3" fmla="*/ 2551538 w 6081391"/>
                <a:gd name="connsiteY3" fmla="*/ 4280648 h 4292556"/>
                <a:gd name="connsiteX4" fmla="*/ 3385256 w 6081391"/>
                <a:gd name="connsiteY4" fmla="*/ 2747683 h 4292556"/>
                <a:gd name="connsiteX5" fmla="*/ 4555150 w 6081391"/>
                <a:gd name="connsiteY5" fmla="*/ 3110753 h 4292556"/>
                <a:gd name="connsiteX6" fmla="*/ 5630915 w 6081391"/>
                <a:gd name="connsiteY6" fmla="*/ 1201271 h 4292556"/>
                <a:gd name="connsiteX7" fmla="*/ 1892632 w 6081391"/>
                <a:gd name="connsiteY7" fmla="*/ 112059 h 4292556"/>
                <a:gd name="connsiteX0" fmla="*/ 1892632 w 6081391"/>
                <a:gd name="connsiteY0" fmla="*/ 112059 h 4292556"/>
                <a:gd name="connsiteX1" fmla="*/ 924444 w 6081391"/>
                <a:gd name="connsiteY1" fmla="*/ 1873624 h 4292556"/>
                <a:gd name="connsiteX2" fmla="*/ 39479 w 6081391"/>
                <a:gd name="connsiteY2" fmla="*/ 3795265 h 4292556"/>
                <a:gd name="connsiteX3" fmla="*/ 2551538 w 6081391"/>
                <a:gd name="connsiteY3" fmla="*/ 4280648 h 4292556"/>
                <a:gd name="connsiteX4" fmla="*/ 3385256 w 6081391"/>
                <a:gd name="connsiteY4" fmla="*/ 2747683 h 4292556"/>
                <a:gd name="connsiteX5" fmla="*/ 4555150 w 6081391"/>
                <a:gd name="connsiteY5" fmla="*/ 3110753 h 4292556"/>
                <a:gd name="connsiteX6" fmla="*/ 5630915 w 6081391"/>
                <a:gd name="connsiteY6" fmla="*/ 1201271 h 4292556"/>
                <a:gd name="connsiteX7" fmla="*/ 1892632 w 6081391"/>
                <a:gd name="connsiteY7" fmla="*/ 112059 h 4292556"/>
                <a:gd name="connsiteX0" fmla="*/ 1892632 w 6081391"/>
                <a:gd name="connsiteY0" fmla="*/ 112059 h 4292556"/>
                <a:gd name="connsiteX1" fmla="*/ 924444 w 6081391"/>
                <a:gd name="connsiteY1" fmla="*/ 1873624 h 4292556"/>
                <a:gd name="connsiteX2" fmla="*/ 39479 w 6081391"/>
                <a:gd name="connsiteY2" fmla="*/ 3795265 h 4292556"/>
                <a:gd name="connsiteX3" fmla="*/ 2551538 w 6081391"/>
                <a:gd name="connsiteY3" fmla="*/ 4280648 h 4292556"/>
                <a:gd name="connsiteX4" fmla="*/ 3385256 w 6081391"/>
                <a:gd name="connsiteY4" fmla="*/ 2747683 h 4292556"/>
                <a:gd name="connsiteX5" fmla="*/ 4555150 w 6081391"/>
                <a:gd name="connsiteY5" fmla="*/ 3110753 h 4292556"/>
                <a:gd name="connsiteX6" fmla="*/ 5630915 w 6081391"/>
                <a:gd name="connsiteY6" fmla="*/ 1201271 h 4292556"/>
                <a:gd name="connsiteX7" fmla="*/ 1892632 w 6081391"/>
                <a:gd name="connsiteY7" fmla="*/ 112059 h 4292556"/>
                <a:gd name="connsiteX0" fmla="*/ 1892632 w 6081391"/>
                <a:gd name="connsiteY0" fmla="*/ 112059 h 4292556"/>
                <a:gd name="connsiteX1" fmla="*/ 924444 w 6081391"/>
                <a:gd name="connsiteY1" fmla="*/ 1873624 h 4292556"/>
                <a:gd name="connsiteX2" fmla="*/ 39479 w 6081391"/>
                <a:gd name="connsiteY2" fmla="*/ 3795265 h 4292556"/>
                <a:gd name="connsiteX3" fmla="*/ 2551538 w 6081391"/>
                <a:gd name="connsiteY3" fmla="*/ 4280648 h 4292556"/>
                <a:gd name="connsiteX4" fmla="*/ 3385256 w 6081391"/>
                <a:gd name="connsiteY4" fmla="*/ 2747683 h 4292556"/>
                <a:gd name="connsiteX5" fmla="*/ 4555150 w 6081391"/>
                <a:gd name="connsiteY5" fmla="*/ 3110753 h 4292556"/>
                <a:gd name="connsiteX6" fmla="*/ 5630915 w 6081391"/>
                <a:gd name="connsiteY6" fmla="*/ 1201271 h 4292556"/>
                <a:gd name="connsiteX7" fmla="*/ 1892632 w 6081391"/>
                <a:gd name="connsiteY7" fmla="*/ 112059 h 4292556"/>
                <a:gd name="connsiteX0" fmla="*/ 1892632 w 5637602"/>
                <a:gd name="connsiteY0" fmla="*/ 112059 h 4292556"/>
                <a:gd name="connsiteX1" fmla="*/ 924444 w 5637602"/>
                <a:gd name="connsiteY1" fmla="*/ 1873624 h 4292556"/>
                <a:gd name="connsiteX2" fmla="*/ 39479 w 5637602"/>
                <a:gd name="connsiteY2" fmla="*/ 3795265 h 4292556"/>
                <a:gd name="connsiteX3" fmla="*/ 2551538 w 5637602"/>
                <a:gd name="connsiteY3" fmla="*/ 4280648 h 4292556"/>
                <a:gd name="connsiteX4" fmla="*/ 3385256 w 5637602"/>
                <a:gd name="connsiteY4" fmla="*/ 2747683 h 4292556"/>
                <a:gd name="connsiteX5" fmla="*/ 4555150 w 5637602"/>
                <a:gd name="connsiteY5" fmla="*/ 3110753 h 4292556"/>
                <a:gd name="connsiteX6" fmla="*/ 5630915 w 5637602"/>
                <a:gd name="connsiteY6" fmla="*/ 1201271 h 4292556"/>
                <a:gd name="connsiteX7" fmla="*/ 1892632 w 5637602"/>
                <a:gd name="connsiteY7" fmla="*/ 112059 h 4292556"/>
                <a:gd name="connsiteX0" fmla="*/ 1892632 w 5829346"/>
                <a:gd name="connsiteY0" fmla="*/ 112059 h 4292556"/>
                <a:gd name="connsiteX1" fmla="*/ 924444 w 5829346"/>
                <a:gd name="connsiteY1" fmla="*/ 1873624 h 4292556"/>
                <a:gd name="connsiteX2" fmla="*/ 39479 w 5829346"/>
                <a:gd name="connsiteY2" fmla="*/ 3795265 h 4292556"/>
                <a:gd name="connsiteX3" fmla="*/ 2551538 w 5829346"/>
                <a:gd name="connsiteY3" fmla="*/ 4280648 h 4292556"/>
                <a:gd name="connsiteX4" fmla="*/ 3385256 w 5829346"/>
                <a:gd name="connsiteY4" fmla="*/ 2747683 h 4292556"/>
                <a:gd name="connsiteX5" fmla="*/ 4555150 w 5829346"/>
                <a:gd name="connsiteY5" fmla="*/ 3110753 h 4292556"/>
                <a:gd name="connsiteX6" fmla="*/ 5630915 w 5829346"/>
                <a:gd name="connsiteY6" fmla="*/ 1201271 h 4292556"/>
                <a:gd name="connsiteX7" fmla="*/ 1892632 w 5829346"/>
                <a:gd name="connsiteY7" fmla="*/ 112059 h 4292556"/>
                <a:gd name="connsiteX0" fmla="*/ 1892632 w 5829346"/>
                <a:gd name="connsiteY0" fmla="*/ 0 h 4180497"/>
                <a:gd name="connsiteX1" fmla="*/ 924444 w 5829346"/>
                <a:gd name="connsiteY1" fmla="*/ 1761565 h 4180497"/>
                <a:gd name="connsiteX2" fmla="*/ 39479 w 5829346"/>
                <a:gd name="connsiteY2" fmla="*/ 3683206 h 4180497"/>
                <a:gd name="connsiteX3" fmla="*/ 2551538 w 5829346"/>
                <a:gd name="connsiteY3" fmla="*/ 4168589 h 4180497"/>
                <a:gd name="connsiteX4" fmla="*/ 3385256 w 5829346"/>
                <a:gd name="connsiteY4" fmla="*/ 2635624 h 4180497"/>
                <a:gd name="connsiteX5" fmla="*/ 4555150 w 5829346"/>
                <a:gd name="connsiteY5" fmla="*/ 2998694 h 4180497"/>
                <a:gd name="connsiteX6" fmla="*/ 5630915 w 5829346"/>
                <a:gd name="connsiteY6" fmla="*/ 1089212 h 4180497"/>
                <a:gd name="connsiteX7" fmla="*/ 1892632 w 5829346"/>
                <a:gd name="connsiteY7" fmla="*/ 0 h 4180497"/>
                <a:gd name="connsiteX0" fmla="*/ 1892632 w 5829346"/>
                <a:gd name="connsiteY0" fmla="*/ 0 h 4180497"/>
                <a:gd name="connsiteX1" fmla="*/ 924444 w 5829346"/>
                <a:gd name="connsiteY1" fmla="*/ 1761565 h 4180497"/>
                <a:gd name="connsiteX2" fmla="*/ 39479 w 5829346"/>
                <a:gd name="connsiteY2" fmla="*/ 3683206 h 4180497"/>
                <a:gd name="connsiteX3" fmla="*/ 2551538 w 5829346"/>
                <a:gd name="connsiteY3" fmla="*/ 4168589 h 4180497"/>
                <a:gd name="connsiteX4" fmla="*/ 3385256 w 5829346"/>
                <a:gd name="connsiteY4" fmla="*/ 2635624 h 4180497"/>
                <a:gd name="connsiteX5" fmla="*/ 4555150 w 5829346"/>
                <a:gd name="connsiteY5" fmla="*/ 2998694 h 4180497"/>
                <a:gd name="connsiteX6" fmla="*/ 5630915 w 5829346"/>
                <a:gd name="connsiteY6" fmla="*/ 1089212 h 4180497"/>
                <a:gd name="connsiteX7" fmla="*/ 1892632 w 5829346"/>
                <a:gd name="connsiteY7" fmla="*/ 0 h 4180497"/>
                <a:gd name="connsiteX0" fmla="*/ 1892632 w 5829346"/>
                <a:gd name="connsiteY0" fmla="*/ 0 h 4180497"/>
                <a:gd name="connsiteX1" fmla="*/ 924444 w 5829346"/>
                <a:gd name="connsiteY1" fmla="*/ 1761565 h 4180497"/>
                <a:gd name="connsiteX2" fmla="*/ 39479 w 5829346"/>
                <a:gd name="connsiteY2" fmla="*/ 3683206 h 4180497"/>
                <a:gd name="connsiteX3" fmla="*/ 2551538 w 5829346"/>
                <a:gd name="connsiteY3" fmla="*/ 4168589 h 4180497"/>
                <a:gd name="connsiteX4" fmla="*/ 3385256 w 5829346"/>
                <a:gd name="connsiteY4" fmla="*/ 2635624 h 4180497"/>
                <a:gd name="connsiteX5" fmla="*/ 4555150 w 5829346"/>
                <a:gd name="connsiteY5" fmla="*/ 2998694 h 4180497"/>
                <a:gd name="connsiteX6" fmla="*/ 5630915 w 5829346"/>
                <a:gd name="connsiteY6" fmla="*/ 1089212 h 4180497"/>
                <a:gd name="connsiteX7" fmla="*/ 1892632 w 5829346"/>
                <a:gd name="connsiteY7" fmla="*/ 0 h 4180497"/>
                <a:gd name="connsiteX0" fmla="*/ 1892632 w 5829346"/>
                <a:gd name="connsiteY0" fmla="*/ 0 h 4180497"/>
                <a:gd name="connsiteX1" fmla="*/ 924444 w 5829346"/>
                <a:gd name="connsiteY1" fmla="*/ 1761565 h 4180497"/>
                <a:gd name="connsiteX2" fmla="*/ 39479 w 5829346"/>
                <a:gd name="connsiteY2" fmla="*/ 3683206 h 4180497"/>
                <a:gd name="connsiteX3" fmla="*/ 2551538 w 5829346"/>
                <a:gd name="connsiteY3" fmla="*/ 4168589 h 4180497"/>
                <a:gd name="connsiteX4" fmla="*/ 3385256 w 5829346"/>
                <a:gd name="connsiteY4" fmla="*/ 2635624 h 4180497"/>
                <a:gd name="connsiteX5" fmla="*/ 4555150 w 5829346"/>
                <a:gd name="connsiteY5" fmla="*/ 2998694 h 4180497"/>
                <a:gd name="connsiteX6" fmla="*/ 5630915 w 5829346"/>
                <a:gd name="connsiteY6" fmla="*/ 1089212 h 4180497"/>
                <a:gd name="connsiteX7" fmla="*/ 1892632 w 5829346"/>
                <a:gd name="connsiteY7" fmla="*/ 0 h 4180497"/>
                <a:gd name="connsiteX0" fmla="*/ 1892632 w 5829346"/>
                <a:gd name="connsiteY0" fmla="*/ 0 h 4180497"/>
                <a:gd name="connsiteX1" fmla="*/ 924444 w 5829346"/>
                <a:gd name="connsiteY1" fmla="*/ 1761565 h 4180497"/>
                <a:gd name="connsiteX2" fmla="*/ 39479 w 5829346"/>
                <a:gd name="connsiteY2" fmla="*/ 3683206 h 4180497"/>
                <a:gd name="connsiteX3" fmla="*/ 2551538 w 5829346"/>
                <a:gd name="connsiteY3" fmla="*/ 4168589 h 4180497"/>
                <a:gd name="connsiteX4" fmla="*/ 3385256 w 5829346"/>
                <a:gd name="connsiteY4" fmla="*/ 2635624 h 4180497"/>
                <a:gd name="connsiteX5" fmla="*/ 4555150 w 5829346"/>
                <a:gd name="connsiteY5" fmla="*/ 2998694 h 4180497"/>
                <a:gd name="connsiteX6" fmla="*/ 5630915 w 5829346"/>
                <a:gd name="connsiteY6" fmla="*/ 1089212 h 4180497"/>
                <a:gd name="connsiteX7" fmla="*/ 1892632 w 5829346"/>
                <a:gd name="connsiteY7" fmla="*/ 0 h 4180497"/>
                <a:gd name="connsiteX0" fmla="*/ 1892632 w 5829346"/>
                <a:gd name="connsiteY0" fmla="*/ 0 h 4188718"/>
                <a:gd name="connsiteX1" fmla="*/ 924444 w 5829346"/>
                <a:gd name="connsiteY1" fmla="*/ 1761565 h 4188718"/>
                <a:gd name="connsiteX2" fmla="*/ 39479 w 5829346"/>
                <a:gd name="connsiteY2" fmla="*/ 3683206 h 4188718"/>
                <a:gd name="connsiteX3" fmla="*/ 2551538 w 5829346"/>
                <a:gd name="connsiteY3" fmla="*/ 4168589 h 4188718"/>
                <a:gd name="connsiteX4" fmla="*/ 3385256 w 5829346"/>
                <a:gd name="connsiteY4" fmla="*/ 2635624 h 4188718"/>
                <a:gd name="connsiteX5" fmla="*/ 4555150 w 5829346"/>
                <a:gd name="connsiteY5" fmla="*/ 2998694 h 4188718"/>
                <a:gd name="connsiteX6" fmla="*/ 5630915 w 5829346"/>
                <a:gd name="connsiteY6" fmla="*/ 1089212 h 4188718"/>
                <a:gd name="connsiteX7" fmla="*/ 1892632 w 5829346"/>
                <a:gd name="connsiteY7" fmla="*/ 0 h 4188718"/>
                <a:gd name="connsiteX0" fmla="*/ 1964641 w 5901355"/>
                <a:gd name="connsiteY0" fmla="*/ 0 h 4188718"/>
                <a:gd name="connsiteX1" fmla="*/ 996453 w 5901355"/>
                <a:gd name="connsiteY1" fmla="*/ 1761565 h 4188718"/>
                <a:gd name="connsiteX2" fmla="*/ 39479 w 5901355"/>
                <a:gd name="connsiteY2" fmla="*/ 3539189 h 4188718"/>
                <a:gd name="connsiteX3" fmla="*/ 2623547 w 5901355"/>
                <a:gd name="connsiteY3" fmla="*/ 4168589 h 4188718"/>
                <a:gd name="connsiteX4" fmla="*/ 3457265 w 5901355"/>
                <a:gd name="connsiteY4" fmla="*/ 2635624 h 4188718"/>
                <a:gd name="connsiteX5" fmla="*/ 4627159 w 5901355"/>
                <a:gd name="connsiteY5" fmla="*/ 2998694 h 4188718"/>
                <a:gd name="connsiteX6" fmla="*/ 5702924 w 5901355"/>
                <a:gd name="connsiteY6" fmla="*/ 1089212 h 4188718"/>
                <a:gd name="connsiteX7" fmla="*/ 1964641 w 5901355"/>
                <a:gd name="connsiteY7" fmla="*/ 0 h 4188718"/>
                <a:gd name="connsiteX0" fmla="*/ 1925162 w 5861876"/>
                <a:gd name="connsiteY0" fmla="*/ 0 h 4188718"/>
                <a:gd name="connsiteX1" fmla="*/ 956974 w 5861876"/>
                <a:gd name="connsiteY1" fmla="*/ 1761565 h 4188718"/>
                <a:gd name="connsiteX2" fmla="*/ 0 w 5861876"/>
                <a:gd name="connsiteY2" fmla="*/ 3539189 h 4188718"/>
                <a:gd name="connsiteX3" fmla="*/ 2584068 w 5861876"/>
                <a:gd name="connsiteY3" fmla="*/ 4168589 h 4188718"/>
                <a:gd name="connsiteX4" fmla="*/ 3417786 w 5861876"/>
                <a:gd name="connsiteY4" fmla="*/ 2635624 h 4188718"/>
                <a:gd name="connsiteX5" fmla="*/ 4587680 w 5861876"/>
                <a:gd name="connsiteY5" fmla="*/ 2998694 h 4188718"/>
                <a:gd name="connsiteX6" fmla="*/ 5663445 w 5861876"/>
                <a:gd name="connsiteY6" fmla="*/ 1089212 h 4188718"/>
                <a:gd name="connsiteX7" fmla="*/ 1925162 w 5861876"/>
                <a:gd name="connsiteY7" fmla="*/ 0 h 4188718"/>
                <a:gd name="connsiteX0" fmla="*/ 1925162 w 5861876"/>
                <a:gd name="connsiteY0" fmla="*/ 0 h 4188718"/>
                <a:gd name="connsiteX1" fmla="*/ 956974 w 5861876"/>
                <a:gd name="connsiteY1" fmla="*/ 1761565 h 4188718"/>
                <a:gd name="connsiteX2" fmla="*/ 0 w 5861876"/>
                <a:gd name="connsiteY2" fmla="*/ 3539189 h 4188718"/>
                <a:gd name="connsiteX3" fmla="*/ 2584068 w 5861876"/>
                <a:gd name="connsiteY3" fmla="*/ 4168589 h 4188718"/>
                <a:gd name="connsiteX4" fmla="*/ 3417786 w 5861876"/>
                <a:gd name="connsiteY4" fmla="*/ 2635624 h 4188718"/>
                <a:gd name="connsiteX5" fmla="*/ 4587680 w 5861876"/>
                <a:gd name="connsiteY5" fmla="*/ 2998694 h 4188718"/>
                <a:gd name="connsiteX6" fmla="*/ 5663445 w 5861876"/>
                <a:gd name="connsiteY6" fmla="*/ 1089212 h 4188718"/>
                <a:gd name="connsiteX7" fmla="*/ 1925162 w 5861876"/>
                <a:gd name="connsiteY7" fmla="*/ 0 h 4188718"/>
                <a:gd name="connsiteX0" fmla="*/ 1925162 w 5887063"/>
                <a:gd name="connsiteY0" fmla="*/ 0 h 4188718"/>
                <a:gd name="connsiteX1" fmla="*/ 956974 w 5887063"/>
                <a:gd name="connsiteY1" fmla="*/ 1761565 h 4188718"/>
                <a:gd name="connsiteX2" fmla="*/ 0 w 5887063"/>
                <a:gd name="connsiteY2" fmla="*/ 3539189 h 4188718"/>
                <a:gd name="connsiteX3" fmla="*/ 2584068 w 5887063"/>
                <a:gd name="connsiteY3" fmla="*/ 4168589 h 4188718"/>
                <a:gd name="connsiteX4" fmla="*/ 3417786 w 5887063"/>
                <a:gd name="connsiteY4" fmla="*/ 2635624 h 4188718"/>
                <a:gd name="connsiteX5" fmla="*/ 4587680 w 5887063"/>
                <a:gd name="connsiteY5" fmla="*/ 2998694 h 4188718"/>
                <a:gd name="connsiteX6" fmla="*/ 5688632 w 5887063"/>
                <a:gd name="connsiteY6" fmla="*/ 1018909 h 4188718"/>
                <a:gd name="connsiteX7" fmla="*/ 1925162 w 5887063"/>
                <a:gd name="connsiteY7" fmla="*/ 0 h 4188718"/>
                <a:gd name="connsiteX0" fmla="*/ 1925162 w 6062710"/>
                <a:gd name="connsiteY0" fmla="*/ 0 h 4188718"/>
                <a:gd name="connsiteX1" fmla="*/ 956974 w 6062710"/>
                <a:gd name="connsiteY1" fmla="*/ 1761565 h 4188718"/>
                <a:gd name="connsiteX2" fmla="*/ 0 w 6062710"/>
                <a:gd name="connsiteY2" fmla="*/ 3539189 h 4188718"/>
                <a:gd name="connsiteX3" fmla="*/ 2584068 w 6062710"/>
                <a:gd name="connsiteY3" fmla="*/ 4168589 h 4188718"/>
                <a:gd name="connsiteX4" fmla="*/ 3417786 w 6062710"/>
                <a:gd name="connsiteY4" fmla="*/ 2635624 h 4188718"/>
                <a:gd name="connsiteX5" fmla="*/ 4587680 w 6062710"/>
                <a:gd name="connsiteY5" fmla="*/ 2998694 h 4188718"/>
                <a:gd name="connsiteX6" fmla="*/ 5688632 w 6062710"/>
                <a:gd name="connsiteY6" fmla="*/ 1018909 h 4188718"/>
                <a:gd name="connsiteX7" fmla="*/ 1925162 w 6062710"/>
                <a:gd name="connsiteY7" fmla="*/ 0 h 4188718"/>
                <a:gd name="connsiteX0" fmla="*/ 1925162 w 6062710"/>
                <a:gd name="connsiteY0" fmla="*/ 0 h 4188718"/>
                <a:gd name="connsiteX1" fmla="*/ 956974 w 6062710"/>
                <a:gd name="connsiteY1" fmla="*/ 1761565 h 4188718"/>
                <a:gd name="connsiteX2" fmla="*/ 0 w 6062710"/>
                <a:gd name="connsiteY2" fmla="*/ 3539189 h 4188718"/>
                <a:gd name="connsiteX3" fmla="*/ 2584068 w 6062710"/>
                <a:gd name="connsiteY3" fmla="*/ 4168589 h 4188718"/>
                <a:gd name="connsiteX4" fmla="*/ 3417786 w 6062710"/>
                <a:gd name="connsiteY4" fmla="*/ 2635624 h 4188718"/>
                <a:gd name="connsiteX5" fmla="*/ 4587680 w 6062710"/>
                <a:gd name="connsiteY5" fmla="*/ 2998694 h 4188718"/>
                <a:gd name="connsiteX6" fmla="*/ 5688632 w 6062710"/>
                <a:gd name="connsiteY6" fmla="*/ 1018909 h 4188718"/>
                <a:gd name="connsiteX7" fmla="*/ 1925162 w 6062710"/>
                <a:gd name="connsiteY7" fmla="*/ 0 h 4188718"/>
                <a:gd name="connsiteX0" fmla="*/ 1925162 w 5675109"/>
                <a:gd name="connsiteY0" fmla="*/ 0 h 4169177"/>
                <a:gd name="connsiteX1" fmla="*/ 956974 w 5675109"/>
                <a:gd name="connsiteY1" fmla="*/ 1761565 h 4169177"/>
                <a:gd name="connsiteX2" fmla="*/ 0 w 5675109"/>
                <a:gd name="connsiteY2" fmla="*/ 3539189 h 4169177"/>
                <a:gd name="connsiteX3" fmla="*/ 2584068 w 5675109"/>
                <a:gd name="connsiteY3" fmla="*/ 4168589 h 4169177"/>
                <a:gd name="connsiteX4" fmla="*/ 3417786 w 5675109"/>
                <a:gd name="connsiteY4" fmla="*/ 2635624 h 4169177"/>
                <a:gd name="connsiteX5" fmla="*/ 4587680 w 5675109"/>
                <a:gd name="connsiteY5" fmla="*/ 2998694 h 4169177"/>
                <a:gd name="connsiteX6" fmla="*/ 5650532 w 5675109"/>
                <a:gd name="connsiteY6" fmla="*/ 942709 h 4169177"/>
                <a:gd name="connsiteX7" fmla="*/ 1925162 w 5675109"/>
                <a:gd name="connsiteY7" fmla="*/ 0 h 4169177"/>
                <a:gd name="connsiteX0" fmla="*/ 1925162 w 5655991"/>
                <a:gd name="connsiteY0" fmla="*/ 0 h 4169177"/>
                <a:gd name="connsiteX1" fmla="*/ 956974 w 5655991"/>
                <a:gd name="connsiteY1" fmla="*/ 1761565 h 4169177"/>
                <a:gd name="connsiteX2" fmla="*/ 0 w 5655991"/>
                <a:gd name="connsiteY2" fmla="*/ 3539189 h 4169177"/>
                <a:gd name="connsiteX3" fmla="*/ 2584068 w 5655991"/>
                <a:gd name="connsiteY3" fmla="*/ 4168589 h 4169177"/>
                <a:gd name="connsiteX4" fmla="*/ 3417786 w 5655991"/>
                <a:gd name="connsiteY4" fmla="*/ 2635624 h 4169177"/>
                <a:gd name="connsiteX5" fmla="*/ 4587680 w 5655991"/>
                <a:gd name="connsiteY5" fmla="*/ 2998694 h 4169177"/>
                <a:gd name="connsiteX6" fmla="*/ 5650532 w 5655991"/>
                <a:gd name="connsiteY6" fmla="*/ 942709 h 4169177"/>
                <a:gd name="connsiteX7" fmla="*/ 1925162 w 5655991"/>
                <a:gd name="connsiteY7" fmla="*/ 0 h 4169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55991" h="4169177">
                  <a:moveTo>
                    <a:pt x="1925162" y="0"/>
                  </a:moveTo>
                  <a:cubicBezTo>
                    <a:pt x="1913783" y="69595"/>
                    <a:pt x="1277834" y="1171700"/>
                    <a:pt x="956974" y="1761565"/>
                  </a:cubicBezTo>
                  <a:cubicBezTo>
                    <a:pt x="636114" y="2351430"/>
                    <a:pt x="223020" y="3113283"/>
                    <a:pt x="0" y="3539189"/>
                  </a:cubicBezTo>
                  <a:cubicBezTo>
                    <a:pt x="438299" y="3686572"/>
                    <a:pt x="2503220" y="4188718"/>
                    <a:pt x="2584068" y="4168589"/>
                  </a:cubicBezTo>
                  <a:cubicBezTo>
                    <a:pt x="2717489" y="3884220"/>
                    <a:pt x="3217033" y="2817160"/>
                    <a:pt x="3417786" y="2635624"/>
                  </a:cubicBezTo>
                  <a:cubicBezTo>
                    <a:pt x="4077064" y="2858825"/>
                    <a:pt x="4759090" y="2963624"/>
                    <a:pt x="4587680" y="2998694"/>
                  </a:cubicBezTo>
                  <a:cubicBezTo>
                    <a:pt x="4997942" y="2226069"/>
                    <a:pt x="5726160" y="961628"/>
                    <a:pt x="5650532" y="942709"/>
                  </a:cubicBezTo>
                  <a:cubicBezTo>
                    <a:pt x="4805410" y="697933"/>
                    <a:pt x="2006008" y="34606"/>
                    <a:pt x="1925162" y="0"/>
                  </a:cubicBezTo>
                  <a:close/>
                </a:path>
              </a:pathLst>
            </a:cu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8658" y="1019621"/>
              <a:ext cx="1146459" cy="830997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pt-PT" sz="2400" b="1" dirty="0" smtClean="0">
                  <a:solidFill>
                    <a:srgbClr val="C00000"/>
                  </a:solidFill>
                </a:rPr>
                <a:t>Classes abertas</a:t>
              </a:r>
            </a:p>
          </p:txBody>
        </p:sp>
        <p:cxnSp>
          <p:nvCxnSpPr>
            <p:cNvPr id="18" name="Straight Connector 17"/>
            <p:cNvCxnSpPr>
              <a:endCxn id="16" idx="1"/>
            </p:cNvCxnSpPr>
            <p:nvPr/>
          </p:nvCxnSpPr>
          <p:spPr>
            <a:xfrm>
              <a:off x="683569" y="1850618"/>
              <a:ext cx="956973" cy="448829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3361581" y="1496547"/>
            <a:ext cx="5405901" cy="4837665"/>
            <a:chOff x="3361581" y="1496547"/>
            <a:chExt cx="5405901" cy="4837665"/>
          </a:xfrm>
        </p:grpSpPr>
        <p:sp>
          <p:nvSpPr>
            <p:cNvPr id="20" name="Forma livre 18"/>
            <p:cNvSpPr/>
            <p:nvPr/>
          </p:nvSpPr>
          <p:spPr>
            <a:xfrm>
              <a:off x="3361581" y="1496547"/>
              <a:ext cx="5405901" cy="4070536"/>
            </a:xfrm>
            <a:custGeom>
              <a:avLst/>
              <a:gdLst>
                <a:gd name="connsiteX0" fmla="*/ 1225923 w 5948082"/>
                <a:gd name="connsiteY0" fmla="*/ 1934135 h 4746811"/>
                <a:gd name="connsiteX1" fmla="*/ 445994 w 5948082"/>
                <a:gd name="connsiteY1" fmla="*/ 3467100 h 4746811"/>
                <a:gd name="connsiteX2" fmla="*/ 3901888 w 5948082"/>
                <a:gd name="connsiteY2" fmla="*/ 4300817 h 4746811"/>
                <a:gd name="connsiteX3" fmla="*/ 5892052 w 5948082"/>
                <a:gd name="connsiteY3" fmla="*/ 791135 h 4746811"/>
                <a:gd name="connsiteX4" fmla="*/ 3565711 w 5948082"/>
                <a:gd name="connsiteY4" fmla="*/ 239806 h 4746811"/>
                <a:gd name="connsiteX5" fmla="*/ 2422711 w 5948082"/>
                <a:gd name="connsiteY5" fmla="*/ 2229970 h 4746811"/>
                <a:gd name="connsiteX6" fmla="*/ 1239370 w 5948082"/>
                <a:gd name="connsiteY6" fmla="*/ 1866900 h 4746811"/>
                <a:gd name="connsiteX7" fmla="*/ 1225923 w 5948082"/>
                <a:gd name="connsiteY7" fmla="*/ 1934135 h 4746811"/>
                <a:gd name="connsiteX0" fmla="*/ 1225923 w 5948082"/>
                <a:gd name="connsiteY0" fmla="*/ 1934135 h 4746811"/>
                <a:gd name="connsiteX1" fmla="*/ 445994 w 5948082"/>
                <a:gd name="connsiteY1" fmla="*/ 3467100 h 4746811"/>
                <a:gd name="connsiteX2" fmla="*/ 3901888 w 5948082"/>
                <a:gd name="connsiteY2" fmla="*/ 4300817 h 4746811"/>
                <a:gd name="connsiteX3" fmla="*/ 5892052 w 5948082"/>
                <a:gd name="connsiteY3" fmla="*/ 791135 h 4746811"/>
                <a:gd name="connsiteX4" fmla="*/ 3565711 w 5948082"/>
                <a:gd name="connsiteY4" fmla="*/ 239806 h 4746811"/>
                <a:gd name="connsiteX5" fmla="*/ 2422711 w 5948082"/>
                <a:gd name="connsiteY5" fmla="*/ 2229970 h 4746811"/>
                <a:gd name="connsiteX6" fmla="*/ 1225923 w 5948082"/>
                <a:gd name="connsiteY6" fmla="*/ 1934135 h 4746811"/>
                <a:gd name="connsiteX0" fmla="*/ 1225923 w 5948082"/>
                <a:gd name="connsiteY0" fmla="*/ 1934135 h 4746811"/>
                <a:gd name="connsiteX1" fmla="*/ 445994 w 5948082"/>
                <a:gd name="connsiteY1" fmla="*/ 3467100 h 4746811"/>
                <a:gd name="connsiteX2" fmla="*/ 3901888 w 5948082"/>
                <a:gd name="connsiteY2" fmla="*/ 4300817 h 4746811"/>
                <a:gd name="connsiteX3" fmla="*/ 5892052 w 5948082"/>
                <a:gd name="connsiteY3" fmla="*/ 791135 h 4746811"/>
                <a:gd name="connsiteX4" fmla="*/ 3565711 w 5948082"/>
                <a:gd name="connsiteY4" fmla="*/ 239806 h 4746811"/>
                <a:gd name="connsiteX5" fmla="*/ 2422711 w 5948082"/>
                <a:gd name="connsiteY5" fmla="*/ 2229970 h 4746811"/>
                <a:gd name="connsiteX6" fmla="*/ 1225923 w 5948082"/>
                <a:gd name="connsiteY6" fmla="*/ 1934135 h 4746811"/>
                <a:gd name="connsiteX0" fmla="*/ 779929 w 5502088"/>
                <a:gd name="connsiteY0" fmla="*/ 1934135 h 4746811"/>
                <a:gd name="connsiteX1" fmla="*/ 0 w 5502088"/>
                <a:gd name="connsiteY1" fmla="*/ 3467100 h 4746811"/>
                <a:gd name="connsiteX2" fmla="*/ 3455894 w 5502088"/>
                <a:gd name="connsiteY2" fmla="*/ 4300817 h 4746811"/>
                <a:gd name="connsiteX3" fmla="*/ 5446058 w 5502088"/>
                <a:gd name="connsiteY3" fmla="*/ 791135 h 4746811"/>
                <a:gd name="connsiteX4" fmla="*/ 3119717 w 5502088"/>
                <a:gd name="connsiteY4" fmla="*/ 239806 h 4746811"/>
                <a:gd name="connsiteX5" fmla="*/ 1976717 w 5502088"/>
                <a:gd name="connsiteY5" fmla="*/ 2229970 h 4746811"/>
                <a:gd name="connsiteX6" fmla="*/ 779929 w 5502088"/>
                <a:gd name="connsiteY6" fmla="*/ 1934135 h 4746811"/>
                <a:gd name="connsiteX0" fmla="*/ 779929 w 5502088"/>
                <a:gd name="connsiteY0" fmla="*/ 1934135 h 4300817"/>
                <a:gd name="connsiteX1" fmla="*/ 0 w 5502088"/>
                <a:gd name="connsiteY1" fmla="*/ 3467100 h 4300817"/>
                <a:gd name="connsiteX2" fmla="*/ 3455894 w 5502088"/>
                <a:gd name="connsiteY2" fmla="*/ 4300817 h 4300817"/>
                <a:gd name="connsiteX3" fmla="*/ 5446058 w 5502088"/>
                <a:gd name="connsiteY3" fmla="*/ 791135 h 4300817"/>
                <a:gd name="connsiteX4" fmla="*/ 3119717 w 5502088"/>
                <a:gd name="connsiteY4" fmla="*/ 239806 h 4300817"/>
                <a:gd name="connsiteX5" fmla="*/ 1976717 w 5502088"/>
                <a:gd name="connsiteY5" fmla="*/ 2229970 h 4300817"/>
                <a:gd name="connsiteX6" fmla="*/ 779929 w 5502088"/>
                <a:gd name="connsiteY6" fmla="*/ 1934135 h 4300817"/>
                <a:gd name="connsiteX0" fmla="*/ 779929 w 5502088"/>
                <a:gd name="connsiteY0" fmla="*/ 1934135 h 4300817"/>
                <a:gd name="connsiteX1" fmla="*/ 0 w 5502088"/>
                <a:gd name="connsiteY1" fmla="*/ 3467100 h 4300817"/>
                <a:gd name="connsiteX2" fmla="*/ 3455894 w 5502088"/>
                <a:gd name="connsiteY2" fmla="*/ 4300817 h 4300817"/>
                <a:gd name="connsiteX3" fmla="*/ 5446058 w 5502088"/>
                <a:gd name="connsiteY3" fmla="*/ 791135 h 4300817"/>
                <a:gd name="connsiteX4" fmla="*/ 3119717 w 5502088"/>
                <a:gd name="connsiteY4" fmla="*/ 239806 h 4300817"/>
                <a:gd name="connsiteX5" fmla="*/ 1976717 w 5502088"/>
                <a:gd name="connsiteY5" fmla="*/ 2229970 h 4300817"/>
                <a:gd name="connsiteX6" fmla="*/ 779929 w 5502088"/>
                <a:gd name="connsiteY6" fmla="*/ 1934135 h 4300817"/>
                <a:gd name="connsiteX0" fmla="*/ 779929 w 5502088"/>
                <a:gd name="connsiteY0" fmla="*/ 1934135 h 4300817"/>
                <a:gd name="connsiteX1" fmla="*/ 0 w 5502088"/>
                <a:gd name="connsiteY1" fmla="*/ 3467100 h 4300817"/>
                <a:gd name="connsiteX2" fmla="*/ 3455894 w 5502088"/>
                <a:gd name="connsiteY2" fmla="*/ 4300817 h 4300817"/>
                <a:gd name="connsiteX3" fmla="*/ 5446058 w 5502088"/>
                <a:gd name="connsiteY3" fmla="*/ 791135 h 4300817"/>
                <a:gd name="connsiteX4" fmla="*/ 3119717 w 5502088"/>
                <a:gd name="connsiteY4" fmla="*/ 239806 h 4300817"/>
                <a:gd name="connsiteX5" fmla="*/ 1976717 w 5502088"/>
                <a:gd name="connsiteY5" fmla="*/ 2229970 h 4300817"/>
                <a:gd name="connsiteX6" fmla="*/ 779929 w 5502088"/>
                <a:gd name="connsiteY6" fmla="*/ 1934135 h 4300817"/>
                <a:gd name="connsiteX0" fmla="*/ 779929 w 5446058"/>
                <a:gd name="connsiteY0" fmla="*/ 1934135 h 4300817"/>
                <a:gd name="connsiteX1" fmla="*/ 0 w 5446058"/>
                <a:gd name="connsiteY1" fmla="*/ 3467100 h 4300817"/>
                <a:gd name="connsiteX2" fmla="*/ 3455894 w 5446058"/>
                <a:gd name="connsiteY2" fmla="*/ 4300817 h 4300817"/>
                <a:gd name="connsiteX3" fmla="*/ 5446058 w 5446058"/>
                <a:gd name="connsiteY3" fmla="*/ 791135 h 4300817"/>
                <a:gd name="connsiteX4" fmla="*/ 3119717 w 5446058"/>
                <a:gd name="connsiteY4" fmla="*/ 239806 h 4300817"/>
                <a:gd name="connsiteX5" fmla="*/ 1976717 w 5446058"/>
                <a:gd name="connsiteY5" fmla="*/ 2229970 h 4300817"/>
                <a:gd name="connsiteX6" fmla="*/ 779929 w 5446058"/>
                <a:gd name="connsiteY6" fmla="*/ 1934135 h 4300817"/>
                <a:gd name="connsiteX0" fmla="*/ 779929 w 5446058"/>
                <a:gd name="connsiteY0" fmla="*/ 1723719 h 4090401"/>
                <a:gd name="connsiteX1" fmla="*/ 0 w 5446058"/>
                <a:gd name="connsiteY1" fmla="*/ 3256684 h 4090401"/>
                <a:gd name="connsiteX2" fmla="*/ 3455894 w 5446058"/>
                <a:gd name="connsiteY2" fmla="*/ 4090401 h 4090401"/>
                <a:gd name="connsiteX3" fmla="*/ 5446058 w 5446058"/>
                <a:gd name="connsiteY3" fmla="*/ 580719 h 4090401"/>
                <a:gd name="connsiteX4" fmla="*/ 3119717 w 5446058"/>
                <a:gd name="connsiteY4" fmla="*/ 29390 h 4090401"/>
                <a:gd name="connsiteX5" fmla="*/ 1976717 w 5446058"/>
                <a:gd name="connsiteY5" fmla="*/ 2019554 h 4090401"/>
                <a:gd name="connsiteX6" fmla="*/ 779929 w 5446058"/>
                <a:gd name="connsiteY6" fmla="*/ 1723719 h 4090401"/>
                <a:gd name="connsiteX0" fmla="*/ 779929 w 5446058"/>
                <a:gd name="connsiteY0" fmla="*/ 1723719 h 4090401"/>
                <a:gd name="connsiteX1" fmla="*/ 0 w 5446058"/>
                <a:gd name="connsiteY1" fmla="*/ 3256684 h 4090401"/>
                <a:gd name="connsiteX2" fmla="*/ 3455894 w 5446058"/>
                <a:gd name="connsiteY2" fmla="*/ 4090401 h 4090401"/>
                <a:gd name="connsiteX3" fmla="*/ 5446058 w 5446058"/>
                <a:gd name="connsiteY3" fmla="*/ 580719 h 4090401"/>
                <a:gd name="connsiteX4" fmla="*/ 3119717 w 5446058"/>
                <a:gd name="connsiteY4" fmla="*/ 29390 h 4090401"/>
                <a:gd name="connsiteX5" fmla="*/ 1976717 w 5446058"/>
                <a:gd name="connsiteY5" fmla="*/ 2019554 h 4090401"/>
                <a:gd name="connsiteX6" fmla="*/ 779929 w 5446058"/>
                <a:gd name="connsiteY6" fmla="*/ 1723719 h 4090401"/>
                <a:gd name="connsiteX0" fmla="*/ 825497 w 5491626"/>
                <a:gd name="connsiteY0" fmla="*/ 1723719 h 4090401"/>
                <a:gd name="connsiteX1" fmla="*/ 0 w 5491626"/>
                <a:gd name="connsiteY1" fmla="*/ 3176455 h 4090401"/>
                <a:gd name="connsiteX2" fmla="*/ 3501462 w 5491626"/>
                <a:gd name="connsiteY2" fmla="*/ 4090401 h 4090401"/>
                <a:gd name="connsiteX3" fmla="*/ 5491626 w 5491626"/>
                <a:gd name="connsiteY3" fmla="*/ 580719 h 4090401"/>
                <a:gd name="connsiteX4" fmla="*/ 3165285 w 5491626"/>
                <a:gd name="connsiteY4" fmla="*/ 29390 h 4090401"/>
                <a:gd name="connsiteX5" fmla="*/ 2022285 w 5491626"/>
                <a:gd name="connsiteY5" fmla="*/ 2019554 h 4090401"/>
                <a:gd name="connsiteX6" fmla="*/ 825497 w 5491626"/>
                <a:gd name="connsiteY6" fmla="*/ 1723719 h 4090401"/>
                <a:gd name="connsiteX0" fmla="*/ 825497 w 5491626"/>
                <a:gd name="connsiteY0" fmla="*/ 1723719 h 4090401"/>
                <a:gd name="connsiteX1" fmla="*/ 0 w 5491626"/>
                <a:gd name="connsiteY1" fmla="*/ 3176455 h 4090401"/>
                <a:gd name="connsiteX2" fmla="*/ 3501462 w 5491626"/>
                <a:gd name="connsiteY2" fmla="*/ 4090401 h 4090401"/>
                <a:gd name="connsiteX3" fmla="*/ 5491626 w 5491626"/>
                <a:gd name="connsiteY3" fmla="*/ 580719 h 4090401"/>
                <a:gd name="connsiteX4" fmla="*/ 3165285 w 5491626"/>
                <a:gd name="connsiteY4" fmla="*/ 29390 h 4090401"/>
                <a:gd name="connsiteX5" fmla="*/ 2022285 w 5491626"/>
                <a:gd name="connsiteY5" fmla="*/ 2019554 h 4090401"/>
                <a:gd name="connsiteX6" fmla="*/ 825497 w 5491626"/>
                <a:gd name="connsiteY6" fmla="*/ 1723719 h 4090401"/>
                <a:gd name="connsiteX0" fmla="*/ 825497 w 5491626"/>
                <a:gd name="connsiteY0" fmla="*/ 1723719 h 4090401"/>
                <a:gd name="connsiteX1" fmla="*/ 0 w 5491626"/>
                <a:gd name="connsiteY1" fmla="*/ 3176455 h 4090401"/>
                <a:gd name="connsiteX2" fmla="*/ 3501462 w 5491626"/>
                <a:gd name="connsiteY2" fmla="*/ 4090401 h 4090401"/>
                <a:gd name="connsiteX3" fmla="*/ 5491626 w 5491626"/>
                <a:gd name="connsiteY3" fmla="*/ 580719 h 4090401"/>
                <a:gd name="connsiteX4" fmla="*/ 3165285 w 5491626"/>
                <a:gd name="connsiteY4" fmla="*/ 29390 h 4090401"/>
                <a:gd name="connsiteX5" fmla="*/ 2022285 w 5491626"/>
                <a:gd name="connsiteY5" fmla="*/ 2019554 h 4090401"/>
                <a:gd name="connsiteX6" fmla="*/ 825497 w 5491626"/>
                <a:gd name="connsiteY6" fmla="*/ 1723719 h 4090401"/>
                <a:gd name="connsiteX0" fmla="*/ 825497 w 5491626"/>
                <a:gd name="connsiteY0" fmla="*/ 1723719 h 4090401"/>
                <a:gd name="connsiteX1" fmla="*/ 0 w 5491626"/>
                <a:gd name="connsiteY1" fmla="*/ 3176455 h 4090401"/>
                <a:gd name="connsiteX2" fmla="*/ 3501462 w 5491626"/>
                <a:gd name="connsiteY2" fmla="*/ 4090401 h 4090401"/>
                <a:gd name="connsiteX3" fmla="*/ 5491626 w 5491626"/>
                <a:gd name="connsiteY3" fmla="*/ 580719 h 4090401"/>
                <a:gd name="connsiteX4" fmla="*/ 3165285 w 5491626"/>
                <a:gd name="connsiteY4" fmla="*/ 29390 h 4090401"/>
                <a:gd name="connsiteX5" fmla="*/ 2022285 w 5491626"/>
                <a:gd name="connsiteY5" fmla="*/ 2019554 h 4090401"/>
                <a:gd name="connsiteX6" fmla="*/ 825497 w 5491626"/>
                <a:gd name="connsiteY6" fmla="*/ 1723719 h 4090401"/>
                <a:gd name="connsiteX0" fmla="*/ 825497 w 5491626"/>
                <a:gd name="connsiteY0" fmla="*/ 1723719 h 4090401"/>
                <a:gd name="connsiteX1" fmla="*/ 0 w 5491626"/>
                <a:gd name="connsiteY1" fmla="*/ 3176455 h 4090401"/>
                <a:gd name="connsiteX2" fmla="*/ 3501462 w 5491626"/>
                <a:gd name="connsiteY2" fmla="*/ 4090401 h 4090401"/>
                <a:gd name="connsiteX3" fmla="*/ 5491626 w 5491626"/>
                <a:gd name="connsiteY3" fmla="*/ 580719 h 4090401"/>
                <a:gd name="connsiteX4" fmla="*/ 3165285 w 5491626"/>
                <a:gd name="connsiteY4" fmla="*/ 29390 h 4090401"/>
                <a:gd name="connsiteX5" fmla="*/ 2022285 w 5491626"/>
                <a:gd name="connsiteY5" fmla="*/ 2019554 h 4090401"/>
                <a:gd name="connsiteX6" fmla="*/ 825497 w 5491626"/>
                <a:gd name="connsiteY6" fmla="*/ 1723719 h 4090401"/>
                <a:gd name="connsiteX0" fmla="*/ 864096 w 5491626"/>
                <a:gd name="connsiteY0" fmla="*/ 1664287 h 4090401"/>
                <a:gd name="connsiteX1" fmla="*/ 0 w 5491626"/>
                <a:gd name="connsiteY1" fmla="*/ 3176455 h 4090401"/>
                <a:gd name="connsiteX2" fmla="*/ 3501462 w 5491626"/>
                <a:gd name="connsiteY2" fmla="*/ 4090401 h 4090401"/>
                <a:gd name="connsiteX3" fmla="*/ 5491626 w 5491626"/>
                <a:gd name="connsiteY3" fmla="*/ 580719 h 4090401"/>
                <a:gd name="connsiteX4" fmla="*/ 3165285 w 5491626"/>
                <a:gd name="connsiteY4" fmla="*/ 29390 h 4090401"/>
                <a:gd name="connsiteX5" fmla="*/ 2022285 w 5491626"/>
                <a:gd name="connsiteY5" fmla="*/ 2019554 h 4090401"/>
                <a:gd name="connsiteX6" fmla="*/ 864096 w 5491626"/>
                <a:gd name="connsiteY6" fmla="*/ 1664287 h 4090401"/>
                <a:gd name="connsiteX0" fmla="*/ 864096 w 5491626"/>
                <a:gd name="connsiteY0" fmla="*/ 1664287 h 4090401"/>
                <a:gd name="connsiteX1" fmla="*/ 0 w 5491626"/>
                <a:gd name="connsiteY1" fmla="*/ 3176455 h 4090401"/>
                <a:gd name="connsiteX2" fmla="*/ 3501462 w 5491626"/>
                <a:gd name="connsiteY2" fmla="*/ 4090401 h 4090401"/>
                <a:gd name="connsiteX3" fmla="*/ 5491626 w 5491626"/>
                <a:gd name="connsiteY3" fmla="*/ 580719 h 4090401"/>
                <a:gd name="connsiteX4" fmla="*/ 3165285 w 5491626"/>
                <a:gd name="connsiteY4" fmla="*/ 29390 h 4090401"/>
                <a:gd name="connsiteX5" fmla="*/ 2022285 w 5491626"/>
                <a:gd name="connsiteY5" fmla="*/ 2019554 h 4090401"/>
                <a:gd name="connsiteX6" fmla="*/ 864096 w 5491626"/>
                <a:gd name="connsiteY6" fmla="*/ 1664287 h 4090401"/>
                <a:gd name="connsiteX0" fmla="*/ 864096 w 5491626"/>
                <a:gd name="connsiteY0" fmla="*/ 1664287 h 4090401"/>
                <a:gd name="connsiteX1" fmla="*/ 0 w 5491626"/>
                <a:gd name="connsiteY1" fmla="*/ 3176455 h 4090401"/>
                <a:gd name="connsiteX2" fmla="*/ 3501462 w 5491626"/>
                <a:gd name="connsiteY2" fmla="*/ 4090401 h 4090401"/>
                <a:gd name="connsiteX3" fmla="*/ 5491626 w 5491626"/>
                <a:gd name="connsiteY3" fmla="*/ 580719 h 4090401"/>
                <a:gd name="connsiteX4" fmla="*/ 3165285 w 5491626"/>
                <a:gd name="connsiteY4" fmla="*/ 29390 h 4090401"/>
                <a:gd name="connsiteX5" fmla="*/ 2022285 w 5491626"/>
                <a:gd name="connsiteY5" fmla="*/ 2019554 h 4090401"/>
                <a:gd name="connsiteX6" fmla="*/ 864096 w 5491626"/>
                <a:gd name="connsiteY6" fmla="*/ 1664287 h 4090401"/>
                <a:gd name="connsiteX0" fmla="*/ 864096 w 5491626"/>
                <a:gd name="connsiteY0" fmla="*/ 1636414 h 4062528"/>
                <a:gd name="connsiteX1" fmla="*/ 0 w 5491626"/>
                <a:gd name="connsiteY1" fmla="*/ 3148582 h 4062528"/>
                <a:gd name="connsiteX2" fmla="*/ 3501462 w 5491626"/>
                <a:gd name="connsiteY2" fmla="*/ 4062528 h 4062528"/>
                <a:gd name="connsiteX3" fmla="*/ 5491626 w 5491626"/>
                <a:gd name="connsiteY3" fmla="*/ 552846 h 4062528"/>
                <a:gd name="connsiteX4" fmla="*/ 3165285 w 5491626"/>
                <a:gd name="connsiteY4" fmla="*/ 1517 h 4062528"/>
                <a:gd name="connsiteX5" fmla="*/ 2050860 w 5491626"/>
                <a:gd name="connsiteY5" fmla="*/ 2001206 h 4062528"/>
                <a:gd name="connsiteX6" fmla="*/ 864096 w 5491626"/>
                <a:gd name="connsiteY6" fmla="*/ 1636414 h 4062528"/>
                <a:gd name="connsiteX0" fmla="*/ 864096 w 5491626"/>
                <a:gd name="connsiteY0" fmla="*/ 1636414 h 4062528"/>
                <a:gd name="connsiteX1" fmla="*/ 0 w 5491626"/>
                <a:gd name="connsiteY1" fmla="*/ 3148582 h 4062528"/>
                <a:gd name="connsiteX2" fmla="*/ 3501462 w 5491626"/>
                <a:gd name="connsiteY2" fmla="*/ 4062528 h 4062528"/>
                <a:gd name="connsiteX3" fmla="*/ 5491626 w 5491626"/>
                <a:gd name="connsiteY3" fmla="*/ 552846 h 4062528"/>
                <a:gd name="connsiteX4" fmla="*/ 3165285 w 5491626"/>
                <a:gd name="connsiteY4" fmla="*/ 1517 h 4062528"/>
                <a:gd name="connsiteX5" fmla="*/ 2146110 w 5491626"/>
                <a:gd name="connsiteY5" fmla="*/ 2001206 h 4062528"/>
                <a:gd name="connsiteX6" fmla="*/ 864096 w 5491626"/>
                <a:gd name="connsiteY6" fmla="*/ 1636414 h 4062528"/>
                <a:gd name="connsiteX0" fmla="*/ 864096 w 5491626"/>
                <a:gd name="connsiteY0" fmla="*/ 1636414 h 4062528"/>
                <a:gd name="connsiteX1" fmla="*/ 0 w 5491626"/>
                <a:gd name="connsiteY1" fmla="*/ 3148582 h 4062528"/>
                <a:gd name="connsiteX2" fmla="*/ 3501462 w 5491626"/>
                <a:gd name="connsiteY2" fmla="*/ 4062528 h 4062528"/>
                <a:gd name="connsiteX3" fmla="*/ 5491626 w 5491626"/>
                <a:gd name="connsiteY3" fmla="*/ 552846 h 4062528"/>
                <a:gd name="connsiteX4" fmla="*/ 3165285 w 5491626"/>
                <a:gd name="connsiteY4" fmla="*/ 1517 h 4062528"/>
                <a:gd name="connsiteX5" fmla="*/ 2079435 w 5491626"/>
                <a:gd name="connsiteY5" fmla="*/ 2029781 h 4062528"/>
                <a:gd name="connsiteX6" fmla="*/ 864096 w 5491626"/>
                <a:gd name="connsiteY6" fmla="*/ 1636414 h 4062528"/>
                <a:gd name="connsiteX0" fmla="*/ 854571 w 5491626"/>
                <a:gd name="connsiteY0" fmla="*/ 1731664 h 4062528"/>
                <a:gd name="connsiteX1" fmla="*/ 0 w 5491626"/>
                <a:gd name="connsiteY1" fmla="*/ 3148582 h 4062528"/>
                <a:gd name="connsiteX2" fmla="*/ 3501462 w 5491626"/>
                <a:gd name="connsiteY2" fmla="*/ 4062528 h 4062528"/>
                <a:gd name="connsiteX3" fmla="*/ 5491626 w 5491626"/>
                <a:gd name="connsiteY3" fmla="*/ 552846 h 4062528"/>
                <a:gd name="connsiteX4" fmla="*/ 3165285 w 5491626"/>
                <a:gd name="connsiteY4" fmla="*/ 1517 h 4062528"/>
                <a:gd name="connsiteX5" fmla="*/ 2079435 w 5491626"/>
                <a:gd name="connsiteY5" fmla="*/ 2029781 h 4062528"/>
                <a:gd name="connsiteX6" fmla="*/ 854571 w 5491626"/>
                <a:gd name="connsiteY6" fmla="*/ 1731664 h 4062528"/>
                <a:gd name="connsiteX0" fmla="*/ 854571 w 5491626"/>
                <a:gd name="connsiteY0" fmla="*/ 1779289 h 4062528"/>
                <a:gd name="connsiteX1" fmla="*/ 0 w 5491626"/>
                <a:gd name="connsiteY1" fmla="*/ 3148582 h 4062528"/>
                <a:gd name="connsiteX2" fmla="*/ 3501462 w 5491626"/>
                <a:gd name="connsiteY2" fmla="*/ 4062528 h 4062528"/>
                <a:gd name="connsiteX3" fmla="*/ 5491626 w 5491626"/>
                <a:gd name="connsiteY3" fmla="*/ 552846 h 4062528"/>
                <a:gd name="connsiteX4" fmla="*/ 3165285 w 5491626"/>
                <a:gd name="connsiteY4" fmla="*/ 1517 h 4062528"/>
                <a:gd name="connsiteX5" fmla="*/ 2079435 w 5491626"/>
                <a:gd name="connsiteY5" fmla="*/ 2029781 h 4062528"/>
                <a:gd name="connsiteX6" fmla="*/ 854571 w 5491626"/>
                <a:gd name="connsiteY6" fmla="*/ 1779289 h 4062528"/>
                <a:gd name="connsiteX0" fmla="*/ 854571 w 5491626"/>
                <a:gd name="connsiteY0" fmla="*/ 1779289 h 4062528"/>
                <a:gd name="connsiteX1" fmla="*/ 0 w 5491626"/>
                <a:gd name="connsiteY1" fmla="*/ 3148582 h 4062528"/>
                <a:gd name="connsiteX2" fmla="*/ 3501462 w 5491626"/>
                <a:gd name="connsiteY2" fmla="*/ 4062528 h 4062528"/>
                <a:gd name="connsiteX3" fmla="*/ 5491626 w 5491626"/>
                <a:gd name="connsiteY3" fmla="*/ 552846 h 4062528"/>
                <a:gd name="connsiteX4" fmla="*/ 3165285 w 5491626"/>
                <a:gd name="connsiteY4" fmla="*/ 1517 h 4062528"/>
                <a:gd name="connsiteX5" fmla="*/ 2060385 w 5491626"/>
                <a:gd name="connsiteY5" fmla="*/ 2067881 h 4062528"/>
                <a:gd name="connsiteX6" fmla="*/ 854571 w 5491626"/>
                <a:gd name="connsiteY6" fmla="*/ 1779289 h 4062528"/>
                <a:gd name="connsiteX0" fmla="*/ 816471 w 5491626"/>
                <a:gd name="connsiteY0" fmla="*/ 1750714 h 4062528"/>
                <a:gd name="connsiteX1" fmla="*/ 0 w 5491626"/>
                <a:gd name="connsiteY1" fmla="*/ 3148582 h 4062528"/>
                <a:gd name="connsiteX2" fmla="*/ 3501462 w 5491626"/>
                <a:gd name="connsiteY2" fmla="*/ 4062528 h 4062528"/>
                <a:gd name="connsiteX3" fmla="*/ 5491626 w 5491626"/>
                <a:gd name="connsiteY3" fmla="*/ 552846 h 4062528"/>
                <a:gd name="connsiteX4" fmla="*/ 3165285 w 5491626"/>
                <a:gd name="connsiteY4" fmla="*/ 1517 h 4062528"/>
                <a:gd name="connsiteX5" fmla="*/ 2060385 w 5491626"/>
                <a:gd name="connsiteY5" fmla="*/ 2067881 h 4062528"/>
                <a:gd name="connsiteX6" fmla="*/ 816471 w 5491626"/>
                <a:gd name="connsiteY6" fmla="*/ 1750714 h 4062528"/>
                <a:gd name="connsiteX0" fmla="*/ 730746 w 5405901"/>
                <a:gd name="connsiteY0" fmla="*/ 1750714 h 4062528"/>
                <a:gd name="connsiteX1" fmla="*/ 0 w 5405901"/>
                <a:gd name="connsiteY1" fmla="*/ 3167632 h 4062528"/>
                <a:gd name="connsiteX2" fmla="*/ 3415737 w 5405901"/>
                <a:gd name="connsiteY2" fmla="*/ 4062528 h 4062528"/>
                <a:gd name="connsiteX3" fmla="*/ 5405901 w 5405901"/>
                <a:gd name="connsiteY3" fmla="*/ 552846 h 4062528"/>
                <a:gd name="connsiteX4" fmla="*/ 3079560 w 5405901"/>
                <a:gd name="connsiteY4" fmla="*/ 1517 h 4062528"/>
                <a:gd name="connsiteX5" fmla="*/ 1974660 w 5405901"/>
                <a:gd name="connsiteY5" fmla="*/ 2067881 h 4062528"/>
                <a:gd name="connsiteX6" fmla="*/ 730746 w 5405901"/>
                <a:gd name="connsiteY6" fmla="*/ 1750714 h 4062528"/>
                <a:gd name="connsiteX0" fmla="*/ 730746 w 5405901"/>
                <a:gd name="connsiteY0" fmla="*/ 1749197 h 4061011"/>
                <a:gd name="connsiteX1" fmla="*/ 0 w 5405901"/>
                <a:gd name="connsiteY1" fmla="*/ 3166115 h 4061011"/>
                <a:gd name="connsiteX2" fmla="*/ 3415737 w 5405901"/>
                <a:gd name="connsiteY2" fmla="*/ 4061011 h 4061011"/>
                <a:gd name="connsiteX3" fmla="*/ 5405901 w 5405901"/>
                <a:gd name="connsiteY3" fmla="*/ 551329 h 4061011"/>
                <a:gd name="connsiteX4" fmla="*/ 3079560 w 5405901"/>
                <a:gd name="connsiteY4" fmla="*/ 0 h 4061011"/>
                <a:gd name="connsiteX5" fmla="*/ 1974660 w 5405901"/>
                <a:gd name="connsiteY5" fmla="*/ 2066364 h 4061011"/>
                <a:gd name="connsiteX6" fmla="*/ 730746 w 5405901"/>
                <a:gd name="connsiteY6" fmla="*/ 1749197 h 4061011"/>
                <a:gd name="connsiteX0" fmla="*/ 730746 w 5405901"/>
                <a:gd name="connsiteY0" fmla="*/ 1749197 h 4061011"/>
                <a:gd name="connsiteX1" fmla="*/ 0 w 5405901"/>
                <a:gd name="connsiteY1" fmla="*/ 3166115 h 4061011"/>
                <a:gd name="connsiteX2" fmla="*/ 3415737 w 5405901"/>
                <a:gd name="connsiteY2" fmla="*/ 4061011 h 4061011"/>
                <a:gd name="connsiteX3" fmla="*/ 5405901 w 5405901"/>
                <a:gd name="connsiteY3" fmla="*/ 551329 h 4061011"/>
                <a:gd name="connsiteX4" fmla="*/ 3079560 w 5405901"/>
                <a:gd name="connsiteY4" fmla="*/ 0 h 4061011"/>
                <a:gd name="connsiteX5" fmla="*/ 1974660 w 5405901"/>
                <a:gd name="connsiteY5" fmla="*/ 2066364 h 4061011"/>
                <a:gd name="connsiteX6" fmla="*/ 730746 w 5405901"/>
                <a:gd name="connsiteY6" fmla="*/ 1749197 h 4061011"/>
                <a:gd name="connsiteX0" fmla="*/ 730746 w 5405901"/>
                <a:gd name="connsiteY0" fmla="*/ 1758722 h 4070536"/>
                <a:gd name="connsiteX1" fmla="*/ 0 w 5405901"/>
                <a:gd name="connsiteY1" fmla="*/ 3175640 h 4070536"/>
                <a:gd name="connsiteX2" fmla="*/ 3415737 w 5405901"/>
                <a:gd name="connsiteY2" fmla="*/ 4070536 h 4070536"/>
                <a:gd name="connsiteX3" fmla="*/ 5405901 w 5405901"/>
                <a:gd name="connsiteY3" fmla="*/ 560854 h 4070536"/>
                <a:gd name="connsiteX4" fmla="*/ 3031935 w 5405901"/>
                <a:gd name="connsiteY4" fmla="*/ 0 h 4070536"/>
                <a:gd name="connsiteX5" fmla="*/ 1974660 w 5405901"/>
                <a:gd name="connsiteY5" fmla="*/ 2075889 h 4070536"/>
                <a:gd name="connsiteX6" fmla="*/ 730746 w 5405901"/>
                <a:gd name="connsiteY6" fmla="*/ 1758722 h 4070536"/>
                <a:gd name="connsiteX0" fmla="*/ 730746 w 5405901"/>
                <a:gd name="connsiteY0" fmla="*/ 1758722 h 4070536"/>
                <a:gd name="connsiteX1" fmla="*/ 0 w 5405901"/>
                <a:gd name="connsiteY1" fmla="*/ 3175640 h 4070536"/>
                <a:gd name="connsiteX2" fmla="*/ 3415737 w 5405901"/>
                <a:gd name="connsiteY2" fmla="*/ 4070536 h 4070536"/>
                <a:gd name="connsiteX3" fmla="*/ 5405901 w 5405901"/>
                <a:gd name="connsiteY3" fmla="*/ 560854 h 4070536"/>
                <a:gd name="connsiteX4" fmla="*/ 3031935 w 5405901"/>
                <a:gd name="connsiteY4" fmla="*/ 0 h 4070536"/>
                <a:gd name="connsiteX5" fmla="*/ 1974660 w 5405901"/>
                <a:gd name="connsiteY5" fmla="*/ 2075889 h 4070536"/>
                <a:gd name="connsiteX6" fmla="*/ 730746 w 5405901"/>
                <a:gd name="connsiteY6" fmla="*/ 1758722 h 4070536"/>
                <a:gd name="connsiteX0" fmla="*/ 730746 w 5405901"/>
                <a:gd name="connsiteY0" fmla="*/ 1758722 h 4070536"/>
                <a:gd name="connsiteX1" fmla="*/ 0 w 5405901"/>
                <a:gd name="connsiteY1" fmla="*/ 3175640 h 4070536"/>
                <a:gd name="connsiteX2" fmla="*/ 3415737 w 5405901"/>
                <a:gd name="connsiteY2" fmla="*/ 4070536 h 4070536"/>
                <a:gd name="connsiteX3" fmla="*/ 5405901 w 5405901"/>
                <a:gd name="connsiteY3" fmla="*/ 560854 h 4070536"/>
                <a:gd name="connsiteX4" fmla="*/ 3070035 w 5405901"/>
                <a:gd name="connsiteY4" fmla="*/ 0 h 4070536"/>
                <a:gd name="connsiteX5" fmla="*/ 1974660 w 5405901"/>
                <a:gd name="connsiteY5" fmla="*/ 2075889 h 4070536"/>
                <a:gd name="connsiteX6" fmla="*/ 730746 w 5405901"/>
                <a:gd name="connsiteY6" fmla="*/ 1758722 h 407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05901" h="4070536">
                  <a:moveTo>
                    <a:pt x="730746" y="1758722"/>
                  </a:moveTo>
                  <a:cubicBezTo>
                    <a:pt x="601710" y="1857334"/>
                    <a:pt x="116659" y="2962483"/>
                    <a:pt x="0" y="3175640"/>
                  </a:cubicBezTo>
                  <a:cubicBezTo>
                    <a:pt x="476372" y="3325844"/>
                    <a:pt x="3296211" y="3972968"/>
                    <a:pt x="3415737" y="4070536"/>
                  </a:cubicBezTo>
                  <a:cubicBezTo>
                    <a:pt x="4220990" y="2649385"/>
                    <a:pt x="5099659" y="1029922"/>
                    <a:pt x="5405901" y="560854"/>
                  </a:cubicBezTo>
                  <a:cubicBezTo>
                    <a:pt x="4588960" y="385498"/>
                    <a:pt x="3298558" y="27760"/>
                    <a:pt x="3070035" y="0"/>
                  </a:cubicBezTo>
                  <a:cubicBezTo>
                    <a:pt x="3006539" y="170014"/>
                    <a:pt x="2093570" y="1817724"/>
                    <a:pt x="1974660" y="2075889"/>
                  </a:cubicBezTo>
                  <a:cubicBezTo>
                    <a:pt x="1889995" y="2042120"/>
                    <a:pt x="1025501" y="1861399"/>
                    <a:pt x="730746" y="1758722"/>
                  </a:cubicBezTo>
                  <a:close/>
                </a:path>
              </a:pathLst>
            </a:cu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380313" y="5503215"/>
              <a:ext cx="1368151" cy="83099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pt-PT" sz="2400" b="1" dirty="0" smtClean="0">
                  <a:solidFill>
                    <a:srgbClr val="FFC000"/>
                  </a:solidFill>
                </a:rPr>
                <a:t>Classes fechadas</a:t>
              </a: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7884368" y="3619224"/>
              <a:ext cx="193013" cy="1883991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CaixaDeTexto 19"/>
          <p:cNvSpPr txBox="1"/>
          <p:nvPr/>
        </p:nvSpPr>
        <p:spPr>
          <a:xfrm rot="806653">
            <a:off x="802236" y="4944127"/>
            <a:ext cx="5366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b="1" dirty="0" smtClean="0">
                <a:blipFill>
                  <a:blip r:embed="rId1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Classes de palavras</a:t>
            </a:r>
            <a:endParaRPr lang="pt-PT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05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559346"/>
            <a:ext cx="8208912" cy="6048672"/>
          </a:xfrm>
          <a:prstGeom prst="rect">
            <a:avLst/>
          </a:prstGeom>
        </p:spPr>
      </p:pic>
      <p:sp>
        <p:nvSpPr>
          <p:cNvPr id="2" name="CaixaDeTexto 17"/>
          <p:cNvSpPr txBox="1"/>
          <p:nvPr/>
        </p:nvSpPr>
        <p:spPr>
          <a:xfrm rot="17833746">
            <a:off x="2195736" y="1860793"/>
            <a:ext cx="1119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>
                <a:solidFill>
                  <a:srgbClr val="FFFF00"/>
                </a:solidFill>
                <a:hlinkClick r:id="rId3" action="ppaction://hlinksldjump"/>
              </a:rPr>
              <a:t>NOMES</a:t>
            </a:r>
            <a:endParaRPr lang="pt-PT" sz="2000" b="1" dirty="0">
              <a:solidFill>
                <a:srgbClr val="FFFF00"/>
              </a:solidFill>
            </a:endParaRPr>
          </a:p>
        </p:txBody>
      </p:sp>
      <p:sp>
        <p:nvSpPr>
          <p:cNvPr id="3" name="CaixaDeTexto 19"/>
          <p:cNvSpPr txBox="1"/>
          <p:nvPr/>
        </p:nvSpPr>
        <p:spPr>
          <a:xfrm rot="17948662">
            <a:off x="1141980" y="3489203"/>
            <a:ext cx="14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>
                <a:solidFill>
                  <a:srgbClr val="0070C0"/>
                </a:solidFill>
                <a:hlinkClick r:id="rId4" action="ppaction://hlinksldjump"/>
              </a:rPr>
              <a:t>ADJETIVOS</a:t>
            </a:r>
            <a:endParaRPr lang="pt-PT" sz="2000" b="1" dirty="0">
              <a:solidFill>
                <a:srgbClr val="0070C0"/>
              </a:solidFill>
            </a:endParaRPr>
          </a:p>
        </p:txBody>
      </p:sp>
      <p:sp>
        <p:nvSpPr>
          <p:cNvPr id="4" name="CaixaDeTexto 20"/>
          <p:cNvSpPr txBox="1"/>
          <p:nvPr/>
        </p:nvSpPr>
        <p:spPr>
          <a:xfrm rot="17873777">
            <a:off x="2286838" y="3745131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>
                <a:solidFill>
                  <a:srgbClr val="0070C0"/>
                </a:solidFill>
                <a:hlinkClick r:id="rId5" action="ppaction://hlinksldjump"/>
              </a:rPr>
              <a:t>ADVÉRBIOS</a:t>
            </a:r>
            <a:endParaRPr lang="pt-PT" sz="2000" b="1" dirty="0">
              <a:solidFill>
                <a:srgbClr val="0070C0"/>
              </a:solidFill>
            </a:endParaRPr>
          </a:p>
        </p:txBody>
      </p:sp>
      <p:sp>
        <p:nvSpPr>
          <p:cNvPr id="5" name="CaixaDeTexto 21"/>
          <p:cNvSpPr txBox="1"/>
          <p:nvPr/>
        </p:nvSpPr>
        <p:spPr>
          <a:xfrm rot="18117882">
            <a:off x="6691232" y="3073326"/>
            <a:ext cx="165048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300" b="1" dirty="0" smtClean="0">
                <a:solidFill>
                  <a:srgbClr val="0070C0"/>
                </a:solidFill>
                <a:hlinkClick r:id="rId6" action="ppaction://hlinksldjump"/>
              </a:rPr>
              <a:t>QUANTIFICADORES</a:t>
            </a:r>
            <a:endParaRPr lang="pt-PT" sz="1300" b="1" dirty="0">
              <a:solidFill>
                <a:srgbClr val="0070C0"/>
              </a:solidFill>
            </a:endParaRPr>
          </a:p>
        </p:txBody>
      </p:sp>
      <p:sp>
        <p:nvSpPr>
          <p:cNvPr id="6" name="CaixaDeTexto 23"/>
          <p:cNvSpPr txBox="1"/>
          <p:nvPr/>
        </p:nvSpPr>
        <p:spPr>
          <a:xfrm rot="18221868">
            <a:off x="5582332" y="2832911"/>
            <a:ext cx="151216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300" b="1" dirty="0" smtClean="0">
                <a:solidFill>
                  <a:srgbClr val="0070C0"/>
                </a:solidFill>
                <a:hlinkClick r:id="rId7" action="ppaction://hlinksldjump"/>
              </a:rPr>
              <a:t>DETERMINANTES</a:t>
            </a:r>
            <a:endParaRPr lang="pt-PT" sz="1300" b="1" dirty="0">
              <a:solidFill>
                <a:srgbClr val="0070C0"/>
              </a:solidFill>
            </a:endParaRPr>
          </a:p>
        </p:txBody>
      </p:sp>
      <p:sp>
        <p:nvSpPr>
          <p:cNvPr id="7" name="CaixaDeTexto 24"/>
          <p:cNvSpPr txBox="1"/>
          <p:nvPr/>
        </p:nvSpPr>
        <p:spPr>
          <a:xfrm rot="18212615">
            <a:off x="4499477" y="2491644"/>
            <a:ext cx="119070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300" b="1" dirty="0" smtClean="0">
                <a:solidFill>
                  <a:srgbClr val="0070C0"/>
                </a:solidFill>
                <a:hlinkClick r:id="rId8" action="ppaction://hlinksldjump"/>
              </a:rPr>
              <a:t>INTERJEIÇÕES</a:t>
            </a:r>
            <a:endParaRPr lang="pt-PT" sz="1300" b="1" dirty="0">
              <a:solidFill>
                <a:srgbClr val="0070C0"/>
              </a:solidFill>
            </a:endParaRPr>
          </a:p>
        </p:txBody>
      </p:sp>
      <p:sp>
        <p:nvSpPr>
          <p:cNvPr id="8" name="CaixaDeTexto 25"/>
          <p:cNvSpPr txBox="1"/>
          <p:nvPr/>
        </p:nvSpPr>
        <p:spPr>
          <a:xfrm rot="18053605">
            <a:off x="6061970" y="4744266"/>
            <a:ext cx="1226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 smtClean="0">
                <a:solidFill>
                  <a:srgbClr val="0070C0"/>
                </a:solidFill>
                <a:hlinkClick r:id="rId9" action="ppaction://hlinksldjump"/>
              </a:rPr>
              <a:t>PREPOSIÇÕES</a:t>
            </a:r>
            <a:endParaRPr lang="pt-PT" sz="1400" b="1" dirty="0">
              <a:solidFill>
                <a:srgbClr val="0070C0"/>
              </a:solidFill>
            </a:endParaRPr>
          </a:p>
        </p:txBody>
      </p:sp>
      <p:sp>
        <p:nvSpPr>
          <p:cNvPr id="9" name="CaixaDeTexto 26"/>
          <p:cNvSpPr txBox="1"/>
          <p:nvPr/>
        </p:nvSpPr>
        <p:spPr>
          <a:xfrm rot="18169651">
            <a:off x="4856642" y="4442429"/>
            <a:ext cx="12086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 smtClean="0">
                <a:solidFill>
                  <a:srgbClr val="0070C0"/>
                </a:solidFill>
                <a:hlinkClick r:id="rId10" action="ppaction://hlinksldjump"/>
              </a:rPr>
              <a:t>CONJUNÇÕES</a:t>
            </a:r>
            <a:endParaRPr lang="pt-PT" sz="1400" b="1" dirty="0">
              <a:solidFill>
                <a:srgbClr val="0070C0"/>
              </a:solidFill>
            </a:endParaRPr>
          </a:p>
        </p:txBody>
      </p:sp>
      <p:sp>
        <p:nvSpPr>
          <p:cNvPr id="10" name="CaixaDeTexto 17"/>
          <p:cNvSpPr txBox="1"/>
          <p:nvPr/>
        </p:nvSpPr>
        <p:spPr>
          <a:xfrm rot="17862843">
            <a:off x="3404880" y="2119476"/>
            <a:ext cx="1119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>
                <a:solidFill>
                  <a:srgbClr val="0070C0"/>
                </a:solidFill>
                <a:hlinkClick r:id="rId11" action="ppaction://hlinksldjump"/>
              </a:rPr>
              <a:t>VERBOS</a:t>
            </a:r>
            <a:endParaRPr lang="pt-PT" sz="2000" b="1" dirty="0">
              <a:solidFill>
                <a:srgbClr val="0070C0"/>
              </a:solidFill>
            </a:endParaRPr>
          </a:p>
        </p:txBody>
      </p:sp>
      <p:sp>
        <p:nvSpPr>
          <p:cNvPr id="11" name="CaixaDeTexto 17"/>
          <p:cNvSpPr txBox="1"/>
          <p:nvPr/>
        </p:nvSpPr>
        <p:spPr>
          <a:xfrm rot="18128312">
            <a:off x="3525579" y="4002487"/>
            <a:ext cx="15029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smtClean="0">
                <a:solidFill>
                  <a:srgbClr val="0070C0"/>
                </a:solidFill>
                <a:hlinkClick r:id="rId12" action="ppaction://hlinksldjump"/>
              </a:rPr>
              <a:t>PRONOMES</a:t>
            </a:r>
            <a:endParaRPr lang="pt-PT" sz="1600" b="1" dirty="0">
              <a:solidFill>
                <a:srgbClr val="0070C0"/>
              </a:solidFill>
            </a:endParaRPr>
          </a:p>
        </p:txBody>
      </p:sp>
      <p:sp>
        <p:nvSpPr>
          <p:cNvPr id="13" name="CaixaDeTexto 19"/>
          <p:cNvSpPr txBox="1"/>
          <p:nvPr/>
        </p:nvSpPr>
        <p:spPr>
          <a:xfrm rot="806653">
            <a:off x="843757" y="5004851"/>
            <a:ext cx="5366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b="1" dirty="0" smtClean="0">
                <a:blipFill>
                  <a:blip r:embed="rId1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Classes de palavras</a:t>
            </a:r>
            <a:endParaRPr lang="pt-PT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80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17"/>
          <p:cNvSpPr txBox="1"/>
          <p:nvPr/>
        </p:nvSpPr>
        <p:spPr>
          <a:xfrm>
            <a:off x="755576" y="846004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400" b="1" dirty="0" smtClean="0">
                <a:solidFill>
                  <a:srgbClr val="00B050"/>
                </a:solidFill>
              </a:rPr>
              <a:t>NOME</a:t>
            </a:r>
            <a:endParaRPr lang="pt-PT" sz="44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1680" y="1772816"/>
            <a:ext cx="7200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smtClean="0">
                <a:solidFill>
                  <a:srgbClr val="0070C0"/>
                </a:solidFill>
              </a:rPr>
              <a:t>Nome</a:t>
            </a:r>
            <a:endParaRPr lang="pt-PT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PT" sz="2800" b="1" dirty="0" smtClean="0">
                <a:solidFill>
                  <a:srgbClr val="0070C0"/>
                </a:solidFill>
              </a:rPr>
              <a:t>	</a:t>
            </a:r>
            <a:r>
              <a:rPr lang="pt-PT" sz="2800" b="1" dirty="0" smtClean="0">
                <a:solidFill>
                  <a:srgbClr val="7030A0"/>
                </a:solidFill>
              </a:rPr>
              <a:t>Nome próprio </a:t>
            </a:r>
            <a:r>
              <a:rPr lang="pt-PT" sz="2800" b="1" dirty="0">
                <a:solidFill>
                  <a:schemeClr val="bg1">
                    <a:lumMod val="50000"/>
                  </a:schemeClr>
                </a:solidFill>
              </a:rPr>
              <a:t>(ex. Luísa)</a:t>
            </a:r>
            <a:endParaRPr lang="pt-PT" sz="2800" b="1" dirty="0" smtClean="0">
              <a:solidFill>
                <a:srgbClr val="7030A0"/>
              </a:solidFill>
            </a:endParaRPr>
          </a:p>
          <a:p>
            <a:r>
              <a:rPr lang="pt-PT" sz="2800" b="1" dirty="0">
                <a:solidFill>
                  <a:srgbClr val="7030A0"/>
                </a:solidFill>
              </a:rPr>
              <a:t>	</a:t>
            </a:r>
            <a:r>
              <a:rPr lang="pt-PT" sz="2800" b="1" dirty="0" smtClean="0">
                <a:solidFill>
                  <a:srgbClr val="7030A0"/>
                </a:solidFill>
              </a:rPr>
              <a:t>Nome comum</a:t>
            </a:r>
            <a:r>
              <a:rPr lang="pt-PT" sz="2800" b="1" dirty="0">
                <a:solidFill>
                  <a:schemeClr val="bg1">
                    <a:lumMod val="50000"/>
                  </a:schemeClr>
                </a:solidFill>
              </a:rPr>
              <a:t> (ex. </a:t>
            </a:r>
            <a:r>
              <a:rPr lang="pt-PT" sz="2800" b="1" dirty="0" smtClean="0">
                <a:solidFill>
                  <a:schemeClr val="bg1">
                    <a:lumMod val="50000"/>
                  </a:schemeClr>
                </a:solidFill>
              </a:rPr>
              <a:t>caderno)</a:t>
            </a:r>
            <a:endParaRPr lang="pt-PT" sz="2800" b="1" dirty="0" smtClean="0">
              <a:solidFill>
                <a:srgbClr val="7030A0"/>
              </a:solidFill>
            </a:endParaRPr>
          </a:p>
          <a:p>
            <a:r>
              <a:rPr lang="pt-PT" sz="2800" b="1" dirty="0">
                <a:solidFill>
                  <a:srgbClr val="7030A0"/>
                </a:solidFill>
              </a:rPr>
              <a:t>	</a:t>
            </a:r>
            <a:r>
              <a:rPr lang="pt-PT" sz="2800" b="1" dirty="0" smtClean="0">
                <a:solidFill>
                  <a:srgbClr val="7030A0"/>
                </a:solidFill>
              </a:rPr>
              <a:t>	</a:t>
            </a:r>
            <a:r>
              <a:rPr lang="pt-PT" sz="2800" b="1" dirty="0" smtClean="0">
                <a:solidFill>
                  <a:srgbClr val="B61AA0"/>
                </a:solidFill>
              </a:rPr>
              <a:t>Nome contável </a:t>
            </a:r>
            <a:r>
              <a:rPr lang="pt-PT" sz="2800" b="1" dirty="0">
                <a:solidFill>
                  <a:schemeClr val="bg1">
                    <a:lumMod val="50000"/>
                  </a:schemeClr>
                </a:solidFill>
              </a:rPr>
              <a:t>(ex. </a:t>
            </a:r>
            <a:r>
              <a:rPr lang="pt-PT" sz="2800" b="1" dirty="0" smtClean="0">
                <a:solidFill>
                  <a:schemeClr val="bg1">
                    <a:lumMod val="50000"/>
                  </a:schemeClr>
                </a:solidFill>
              </a:rPr>
              <a:t>banco)</a:t>
            </a:r>
            <a:endParaRPr lang="pt-PT" sz="2800" b="1" dirty="0" smtClean="0">
              <a:solidFill>
                <a:srgbClr val="B61AA0"/>
              </a:solidFill>
            </a:endParaRPr>
          </a:p>
          <a:p>
            <a:pPr lvl="1"/>
            <a:r>
              <a:rPr lang="pt-PT" sz="2800" b="1" dirty="0" smtClean="0">
                <a:solidFill>
                  <a:srgbClr val="7030A0"/>
                </a:solidFill>
              </a:rPr>
              <a:t>			</a:t>
            </a:r>
            <a:r>
              <a:rPr lang="pt-PT" sz="2800" b="1" dirty="0" smtClean="0">
                <a:solidFill>
                  <a:srgbClr val="1305CB"/>
                </a:solidFill>
              </a:rPr>
              <a:t>Nome coletivo </a:t>
            </a:r>
            <a:r>
              <a:rPr lang="pt-PT" sz="2800" b="1" dirty="0">
                <a:solidFill>
                  <a:schemeClr val="bg1">
                    <a:lumMod val="50000"/>
                  </a:schemeClr>
                </a:solidFill>
              </a:rPr>
              <a:t>(ex. </a:t>
            </a:r>
            <a:r>
              <a:rPr lang="pt-PT" sz="2800" b="1" dirty="0" smtClean="0">
                <a:solidFill>
                  <a:schemeClr val="bg1">
                    <a:lumMod val="50000"/>
                  </a:schemeClr>
                </a:solidFill>
              </a:rPr>
              <a:t>rebanho)</a:t>
            </a:r>
            <a:endParaRPr lang="pt-PT" sz="2800" b="1" dirty="0" smtClean="0">
              <a:solidFill>
                <a:srgbClr val="1305CB"/>
              </a:solidFill>
            </a:endParaRPr>
          </a:p>
          <a:p>
            <a:pPr lvl="1"/>
            <a:r>
              <a:rPr lang="pt-PT" sz="2800" b="1" dirty="0">
                <a:solidFill>
                  <a:srgbClr val="7030A0"/>
                </a:solidFill>
              </a:rPr>
              <a:t>		 </a:t>
            </a:r>
            <a:r>
              <a:rPr lang="pt-PT" sz="2800" b="1" dirty="0" smtClean="0">
                <a:solidFill>
                  <a:srgbClr val="B61AA0"/>
                </a:solidFill>
              </a:rPr>
              <a:t>Nome </a:t>
            </a:r>
            <a:r>
              <a:rPr lang="pt-PT" sz="2800" b="1" dirty="0" err="1" smtClean="0">
                <a:solidFill>
                  <a:srgbClr val="B61AA0"/>
                </a:solidFill>
              </a:rPr>
              <a:t>não-contável</a:t>
            </a:r>
            <a:r>
              <a:rPr lang="pt-PT" sz="2800" b="1" dirty="0" smtClean="0">
                <a:solidFill>
                  <a:srgbClr val="B61AA0"/>
                </a:solidFill>
              </a:rPr>
              <a:t> </a:t>
            </a:r>
            <a:r>
              <a:rPr lang="pt-PT" sz="2800" b="1" dirty="0">
                <a:solidFill>
                  <a:schemeClr val="bg1">
                    <a:lumMod val="50000"/>
                  </a:schemeClr>
                </a:solidFill>
              </a:rPr>
              <a:t>(ex. </a:t>
            </a:r>
            <a:r>
              <a:rPr lang="pt-PT" sz="2800" b="1" dirty="0" smtClean="0">
                <a:solidFill>
                  <a:schemeClr val="bg1">
                    <a:lumMod val="50000"/>
                  </a:schemeClr>
                </a:solidFill>
              </a:rPr>
              <a:t>alegria)</a:t>
            </a:r>
            <a:endParaRPr lang="pt-PT" sz="2800" b="1" dirty="0" smtClean="0">
              <a:solidFill>
                <a:srgbClr val="B61AA0"/>
              </a:solidFill>
            </a:endParaRPr>
          </a:p>
          <a:p>
            <a:pPr lvl="1"/>
            <a:r>
              <a:rPr lang="pt-PT" sz="2800" b="1" dirty="0">
                <a:solidFill>
                  <a:srgbClr val="7030A0"/>
                </a:solidFill>
              </a:rPr>
              <a:t>	</a:t>
            </a:r>
            <a:r>
              <a:rPr lang="pt-PT" sz="2800" b="1" dirty="0" smtClean="0">
                <a:solidFill>
                  <a:srgbClr val="7030A0"/>
                </a:solidFill>
              </a:rPr>
              <a:t>		</a:t>
            </a:r>
            <a:r>
              <a:rPr lang="pt-PT" sz="2800" b="1" dirty="0" smtClean="0">
                <a:solidFill>
                  <a:srgbClr val="1305CB"/>
                </a:solidFill>
              </a:rPr>
              <a:t>Nome coletivo </a:t>
            </a:r>
            <a:r>
              <a:rPr lang="pt-PT" sz="2800" b="1" dirty="0">
                <a:solidFill>
                  <a:schemeClr val="bg1">
                    <a:lumMod val="50000"/>
                  </a:schemeClr>
                </a:solidFill>
              </a:rPr>
              <a:t>(ex. </a:t>
            </a:r>
            <a:r>
              <a:rPr lang="pt-PT" sz="2800" b="1" dirty="0" smtClean="0">
                <a:solidFill>
                  <a:schemeClr val="bg1">
                    <a:lumMod val="50000"/>
                  </a:schemeClr>
                </a:solidFill>
              </a:rPr>
              <a:t>fauna)</a:t>
            </a:r>
            <a:endParaRPr lang="pt-PT" sz="2800" b="1" dirty="0">
              <a:solidFill>
                <a:srgbClr val="1305CB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7584" y="476672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FF0000"/>
                </a:solidFill>
                <a:latin typeface="Albertus Extra Bold" pitchFamily="34" charset="0"/>
              </a:rPr>
              <a:t>Classes </a:t>
            </a:r>
            <a:r>
              <a:rPr lang="pt-PT" dirty="0" smtClean="0">
                <a:solidFill>
                  <a:srgbClr val="FF0000"/>
                </a:solidFill>
                <a:latin typeface="Albertus Extra Bold" pitchFamily="34" charset="0"/>
              </a:rPr>
              <a:t>abertas</a:t>
            </a:r>
            <a:endParaRPr lang="pt-PT" dirty="0">
              <a:solidFill>
                <a:srgbClr val="FF0000"/>
              </a:solidFill>
              <a:latin typeface="Albertus Extra Bold" pitchFamily="34" charset="0"/>
            </a:endParaRPr>
          </a:p>
        </p:txBody>
      </p:sp>
      <p:sp>
        <p:nvSpPr>
          <p:cNvPr id="7" name="Action Button: Back or Previous 6">
            <a:hlinkClick r:id="rId2" action="ppaction://hlinksldjump" highlightClick="1"/>
          </p:cNvPr>
          <p:cNvSpPr/>
          <p:nvPr/>
        </p:nvSpPr>
        <p:spPr>
          <a:xfrm>
            <a:off x="7884368" y="6003726"/>
            <a:ext cx="360040" cy="360040"/>
          </a:xfrm>
          <a:prstGeom prst="actionButtonBackPrevious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2" name="Group 1"/>
          <p:cNvGrpSpPr/>
          <p:nvPr/>
        </p:nvGrpSpPr>
        <p:grpSpPr>
          <a:xfrm>
            <a:off x="6982879" y="197932"/>
            <a:ext cx="1765585" cy="1296144"/>
            <a:chOff x="6982879" y="197932"/>
            <a:chExt cx="1765585" cy="1296144"/>
          </a:xfrm>
        </p:grpSpPr>
        <p:grpSp>
          <p:nvGrpSpPr>
            <p:cNvPr id="8" name="Group 7"/>
            <p:cNvGrpSpPr/>
            <p:nvPr/>
          </p:nvGrpSpPr>
          <p:grpSpPr>
            <a:xfrm>
              <a:off x="6982879" y="197932"/>
              <a:ext cx="1765585" cy="1296144"/>
              <a:chOff x="4853500" y="1903354"/>
              <a:chExt cx="1765585" cy="1296144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60032" y="1903354"/>
                <a:ext cx="1759053" cy="1296144"/>
              </a:xfrm>
              <a:prstGeom prst="rect">
                <a:avLst/>
              </a:prstGeom>
            </p:spPr>
          </p:pic>
          <p:sp>
            <p:nvSpPr>
              <p:cNvPr id="10" name="CaixaDeTexto 19"/>
              <p:cNvSpPr txBox="1"/>
              <p:nvPr/>
            </p:nvSpPr>
            <p:spPr>
              <a:xfrm rot="806653">
                <a:off x="4853500" y="2773662"/>
                <a:ext cx="132759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1100" b="1" dirty="0" smtClean="0">
                    <a:blipFill>
                      <a:blip r:embed="rId4"/>
                      <a:tile tx="0" ty="0" sx="100000" sy="100000" flip="none" algn="tl"/>
                    </a:blip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Classes de palavras</a:t>
                </a:r>
                <a:endParaRPr lang="pt-PT" sz="1100" b="1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11" name="Forma livre 17"/>
            <p:cNvSpPr/>
            <p:nvPr/>
          </p:nvSpPr>
          <p:spPr>
            <a:xfrm rot="657632">
              <a:off x="7073257" y="238890"/>
              <a:ext cx="1111898" cy="850817"/>
            </a:xfrm>
            <a:custGeom>
              <a:avLst/>
              <a:gdLst>
                <a:gd name="connsiteX0" fmla="*/ 2234452 w 6423211"/>
                <a:gd name="connsiteY0" fmla="*/ 112059 h 4433048"/>
                <a:gd name="connsiteX1" fmla="*/ 1266264 w 6423211"/>
                <a:gd name="connsiteY1" fmla="*/ 1873624 h 4433048"/>
                <a:gd name="connsiteX2" fmla="*/ 271182 w 6423211"/>
                <a:gd name="connsiteY2" fmla="*/ 3662083 h 4433048"/>
                <a:gd name="connsiteX3" fmla="*/ 2893358 w 6423211"/>
                <a:gd name="connsiteY3" fmla="*/ 4280648 h 4433048"/>
                <a:gd name="connsiteX4" fmla="*/ 3727076 w 6423211"/>
                <a:gd name="connsiteY4" fmla="*/ 2747683 h 4433048"/>
                <a:gd name="connsiteX5" fmla="*/ 4896970 w 6423211"/>
                <a:gd name="connsiteY5" fmla="*/ 3110753 h 4433048"/>
                <a:gd name="connsiteX6" fmla="*/ 5972735 w 6423211"/>
                <a:gd name="connsiteY6" fmla="*/ 1201271 h 4433048"/>
                <a:gd name="connsiteX7" fmla="*/ 2234452 w 6423211"/>
                <a:gd name="connsiteY7" fmla="*/ 112059 h 4433048"/>
                <a:gd name="connsiteX0" fmla="*/ 2124335 w 6313094"/>
                <a:gd name="connsiteY0" fmla="*/ 112059 h 4455245"/>
                <a:gd name="connsiteX1" fmla="*/ 1156147 w 6313094"/>
                <a:gd name="connsiteY1" fmla="*/ 1873624 h 4455245"/>
                <a:gd name="connsiteX2" fmla="*/ 271182 w 6313094"/>
                <a:gd name="connsiteY2" fmla="*/ 3795265 h 4455245"/>
                <a:gd name="connsiteX3" fmla="*/ 2783241 w 6313094"/>
                <a:gd name="connsiteY3" fmla="*/ 4280648 h 4455245"/>
                <a:gd name="connsiteX4" fmla="*/ 3616959 w 6313094"/>
                <a:gd name="connsiteY4" fmla="*/ 2747683 h 4455245"/>
                <a:gd name="connsiteX5" fmla="*/ 4786853 w 6313094"/>
                <a:gd name="connsiteY5" fmla="*/ 3110753 h 4455245"/>
                <a:gd name="connsiteX6" fmla="*/ 5862618 w 6313094"/>
                <a:gd name="connsiteY6" fmla="*/ 1201271 h 4455245"/>
                <a:gd name="connsiteX7" fmla="*/ 2124335 w 6313094"/>
                <a:gd name="connsiteY7" fmla="*/ 112059 h 4455245"/>
                <a:gd name="connsiteX0" fmla="*/ 1892632 w 6081391"/>
                <a:gd name="connsiteY0" fmla="*/ 112059 h 4455245"/>
                <a:gd name="connsiteX1" fmla="*/ 924444 w 6081391"/>
                <a:gd name="connsiteY1" fmla="*/ 1873624 h 4455245"/>
                <a:gd name="connsiteX2" fmla="*/ 39479 w 6081391"/>
                <a:gd name="connsiteY2" fmla="*/ 3795265 h 4455245"/>
                <a:gd name="connsiteX3" fmla="*/ 2551538 w 6081391"/>
                <a:gd name="connsiteY3" fmla="*/ 4280648 h 4455245"/>
                <a:gd name="connsiteX4" fmla="*/ 3385256 w 6081391"/>
                <a:gd name="connsiteY4" fmla="*/ 2747683 h 4455245"/>
                <a:gd name="connsiteX5" fmla="*/ 4555150 w 6081391"/>
                <a:gd name="connsiteY5" fmla="*/ 3110753 h 4455245"/>
                <a:gd name="connsiteX6" fmla="*/ 5630915 w 6081391"/>
                <a:gd name="connsiteY6" fmla="*/ 1201271 h 4455245"/>
                <a:gd name="connsiteX7" fmla="*/ 1892632 w 6081391"/>
                <a:gd name="connsiteY7" fmla="*/ 112059 h 4455245"/>
                <a:gd name="connsiteX0" fmla="*/ 1892632 w 6081391"/>
                <a:gd name="connsiteY0" fmla="*/ 112059 h 4455245"/>
                <a:gd name="connsiteX1" fmla="*/ 924444 w 6081391"/>
                <a:gd name="connsiteY1" fmla="*/ 1873624 h 4455245"/>
                <a:gd name="connsiteX2" fmla="*/ 39479 w 6081391"/>
                <a:gd name="connsiteY2" fmla="*/ 3795265 h 4455245"/>
                <a:gd name="connsiteX3" fmla="*/ 2551538 w 6081391"/>
                <a:gd name="connsiteY3" fmla="*/ 4280648 h 4455245"/>
                <a:gd name="connsiteX4" fmla="*/ 3385256 w 6081391"/>
                <a:gd name="connsiteY4" fmla="*/ 2747683 h 4455245"/>
                <a:gd name="connsiteX5" fmla="*/ 4555150 w 6081391"/>
                <a:gd name="connsiteY5" fmla="*/ 3110753 h 4455245"/>
                <a:gd name="connsiteX6" fmla="*/ 5630915 w 6081391"/>
                <a:gd name="connsiteY6" fmla="*/ 1201271 h 4455245"/>
                <a:gd name="connsiteX7" fmla="*/ 1892632 w 6081391"/>
                <a:gd name="connsiteY7" fmla="*/ 112059 h 4455245"/>
                <a:gd name="connsiteX0" fmla="*/ 1892632 w 6081391"/>
                <a:gd name="connsiteY0" fmla="*/ 112059 h 4292556"/>
                <a:gd name="connsiteX1" fmla="*/ 924444 w 6081391"/>
                <a:gd name="connsiteY1" fmla="*/ 1873624 h 4292556"/>
                <a:gd name="connsiteX2" fmla="*/ 39479 w 6081391"/>
                <a:gd name="connsiteY2" fmla="*/ 3795265 h 4292556"/>
                <a:gd name="connsiteX3" fmla="*/ 2551538 w 6081391"/>
                <a:gd name="connsiteY3" fmla="*/ 4280648 h 4292556"/>
                <a:gd name="connsiteX4" fmla="*/ 3385256 w 6081391"/>
                <a:gd name="connsiteY4" fmla="*/ 2747683 h 4292556"/>
                <a:gd name="connsiteX5" fmla="*/ 4555150 w 6081391"/>
                <a:gd name="connsiteY5" fmla="*/ 3110753 h 4292556"/>
                <a:gd name="connsiteX6" fmla="*/ 5630915 w 6081391"/>
                <a:gd name="connsiteY6" fmla="*/ 1201271 h 4292556"/>
                <a:gd name="connsiteX7" fmla="*/ 1892632 w 6081391"/>
                <a:gd name="connsiteY7" fmla="*/ 112059 h 4292556"/>
                <a:gd name="connsiteX0" fmla="*/ 1892632 w 6081391"/>
                <a:gd name="connsiteY0" fmla="*/ 112059 h 4292556"/>
                <a:gd name="connsiteX1" fmla="*/ 924444 w 6081391"/>
                <a:gd name="connsiteY1" fmla="*/ 1873624 h 4292556"/>
                <a:gd name="connsiteX2" fmla="*/ 39479 w 6081391"/>
                <a:gd name="connsiteY2" fmla="*/ 3795265 h 4292556"/>
                <a:gd name="connsiteX3" fmla="*/ 2551538 w 6081391"/>
                <a:gd name="connsiteY3" fmla="*/ 4280648 h 4292556"/>
                <a:gd name="connsiteX4" fmla="*/ 3385256 w 6081391"/>
                <a:gd name="connsiteY4" fmla="*/ 2747683 h 4292556"/>
                <a:gd name="connsiteX5" fmla="*/ 4555150 w 6081391"/>
                <a:gd name="connsiteY5" fmla="*/ 3110753 h 4292556"/>
                <a:gd name="connsiteX6" fmla="*/ 5630915 w 6081391"/>
                <a:gd name="connsiteY6" fmla="*/ 1201271 h 4292556"/>
                <a:gd name="connsiteX7" fmla="*/ 1892632 w 6081391"/>
                <a:gd name="connsiteY7" fmla="*/ 112059 h 4292556"/>
                <a:gd name="connsiteX0" fmla="*/ 1892632 w 6081391"/>
                <a:gd name="connsiteY0" fmla="*/ 112059 h 4292556"/>
                <a:gd name="connsiteX1" fmla="*/ 924444 w 6081391"/>
                <a:gd name="connsiteY1" fmla="*/ 1873624 h 4292556"/>
                <a:gd name="connsiteX2" fmla="*/ 39479 w 6081391"/>
                <a:gd name="connsiteY2" fmla="*/ 3795265 h 4292556"/>
                <a:gd name="connsiteX3" fmla="*/ 2551538 w 6081391"/>
                <a:gd name="connsiteY3" fmla="*/ 4280648 h 4292556"/>
                <a:gd name="connsiteX4" fmla="*/ 3385256 w 6081391"/>
                <a:gd name="connsiteY4" fmla="*/ 2747683 h 4292556"/>
                <a:gd name="connsiteX5" fmla="*/ 4555150 w 6081391"/>
                <a:gd name="connsiteY5" fmla="*/ 3110753 h 4292556"/>
                <a:gd name="connsiteX6" fmla="*/ 5630915 w 6081391"/>
                <a:gd name="connsiteY6" fmla="*/ 1201271 h 4292556"/>
                <a:gd name="connsiteX7" fmla="*/ 1892632 w 6081391"/>
                <a:gd name="connsiteY7" fmla="*/ 112059 h 4292556"/>
                <a:gd name="connsiteX0" fmla="*/ 1892632 w 6081391"/>
                <a:gd name="connsiteY0" fmla="*/ 112059 h 4292556"/>
                <a:gd name="connsiteX1" fmla="*/ 924444 w 6081391"/>
                <a:gd name="connsiteY1" fmla="*/ 1873624 h 4292556"/>
                <a:gd name="connsiteX2" fmla="*/ 39479 w 6081391"/>
                <a:gd name="connsiteY2" fmla="*/ 3795265 h 4292556"/>
                <a:gd name="connsiteX3" fmla="*/ 2551538 w 6081391"/>
                <a:gd name="connsiteY3" fmla="*/ 4280648 h 4292556"/>
                <a:gd name="connsiteX4" fmla="*/ 3385256 w 6081391"/>
                <a:gd name="connsiteY4" fmla="*/ 2747683 h 4292556"/>
                <a:gd name="connsiteX5" fmla="*/ 4555150 w 6081391"/>
                <a:gd name="connsiteY5" fmla="*/ 3110753 h 4292556"/>
                <a:gd name="connsiteX6" fmla="*/ 5630915 w 6081391"/>
                <a:gd name="connsiteY6" fmla="*/ 1201271 h 4292556"/>
                <a:gd name="connsiteX7" fmla="*/ 1892632 w 6081391"/>
                <a:gd name="connsiteY7" fmla="*/ 112059 h 4292556"/>
                <a:gd name="connsiteX0" fmla="*/ 1892632 w 6081391"/>
                <a:gd name="connsiteY0" fmla="*/ 112059 h 4292556"/>
                <a:gd name="connsiteX1" fmla="*/ 924444 w 6081391"/>
                <a:gd name="connsiteY1" fmla="*/ 1873624 h 4292556"/>
                <a:gd name="connsiteX2" fmla="*/ 39479 w 6081391"/>
                <a:gd name="connsiteY2" fmla="*/ 3795265 h 4292556"/>
                <a:gd name="connsiteX3" fmla="*/ 2551538 w 6081391"/>
                <a:gd name="connsiteY3" fmla="*/ 4280648 h 4292556"/>
                <a:gd name="connsiteX4" fmla="*/ 3385256 w 6081391"/>
                <a:gd name="connsiteY4" fmla="*/ 2747683 h 4292556"/>
                <a:gd name="connsiteX5" fmla="*/ 4555150 w 6081391"/>
                <a:gd name="connsiteY5" fmla="*/ 3110753 h 4292556"/>
                <a:gd name="connsiteX6" fmla="*/ 5630915 w 6081391"/>
                <a:gd name="connsiteY6" fmla="*/ 1201271 h 4292556"/>
                <a:gd name="connsiteX7" fmla="*/ 1892632 w 6081391"/>
                <a:gd name="connsiteY7" fmla="*/ 112059 h 4292556"/>
                <a:gd name="connsiteX0" fmla="*/ 1892632 w 6081391"/>
                <a:gd name="connsiteY0" fmla="*/ 112059 h 4292556"/>
                <a:gd name="connsiteX1" fmla="*/ 924444 w 6081391"/>
                <a:gd name="connsiteY1" fmla="*/ 1873624 h 4292556"/>
                <a:gd name="connsiteX2" fmla="*/ 39479 w 6081391"/>
                <a:gd name="connsiteY2" fmla="*/ 3795265 h 4292556"/>
                <a:gd name="connsiteX3" fmla="*/ 2551538 w 6081391"/>
                <a:gd name="connsiteY3" fmla="*/ 4280648 h 4292556"/>
                <a:gd name="connsiteX4" fmla="*/ 3385256 w 6081391"/>
                <a:gd name="connsiteY4" fmla="*/ 2747683 h 4292556"/>
                <a:gd name="connsiteX5" fmla="*/ 4555150 w 6081391"/>
                <a:gd name="connsiteY5" fmla="*/ 3110753 h 4292556"/>
                <a:gd name="connsiteX6" fmla="*/ 5630915 w 6081391"/>
                <a:gd name="connsiteY6" fmla="*/ 1201271 h 4292556"/>
                <a:gd name="connsiteX7" fmla="*/ 1892632 w 6081391"/>
                <a:gd name="connsiteY7" fmla="*/ 112059 h 4292556"/>
                <a:gd name="connsiteX0" fmla="*/ 1892632 w 5637602"/>
                <a:gd name="connsiteY0" fmla="*/ 112059 h 4292556"/>
                <a:gd name="connsiteX1" fmla="*/ 924444 w 5637602"/>
                <a:gd name="connsiteY1" fmla="*/ 1873624 h 4292556"/>
                <a:gd name="connsiteX2" fmla="*/ 39479 w 5637602"/>
                <a:gd name="connsiteY2" fmla="*/ 3795265 h 4292556"/>
                <a:gd name="connsiteX3" fmla="*/ 2551538 w 5637602"/>
                <a:gd name="connsiteY3" fmla="*/ 4280648 h 4292556"/>
                <a:gd name="connsiteX4" fmla="*/ 3385256 w 5637602"/>
                <a:gd name="connsiteY4" fmla="*/ 2747683 h 4292556"/>
                <a:gd name="connsiteX5" fmla="*/ 4555150 w 5637602"/>
                <a:gd name="connsiteY5" fmla="*/ 3110753 h 4292556"/>
                <a:gd name="connsiteX6" fmla="*/ 5630915 w 5637602"/>
                <a:gd name="connsiteY6" fmla="*/ 1201271 h 4292556"/>
                <a:gd name="connsiteX7" fmla="*/ 1892632 w 5637602"/>
                <a:gd name="connsiteY7" fmla="*/ 112059 h 4292556"/>
                <a:gd name="connsiteX0" fmla="*/ 1892632 w 5829346"/>
                <a:gd name="connsiteY0" fmla="*/ 112059 h 4292556"/>
                <a:gd name="connsiteX1" fmla="*/ 924444 w 5829346"/>
                <a:gd name="connsiteY1" fmla="*/ 1873624 h 4292556"/>
                <a:gd name="connsiteX2" fmla="*/ 39479 w 5829346"/>
                <a:gd name="connsiteY2" fmla="*/ 3795265 h 4292556"/>
                <a:gd name="connsiteX3" fmla="*/ 2551538 w 5829346"/>
                <a:gd name="connsiteY3" fmla="*/ 4280648 h 4292556"/>
                <a:gd name="connsiteX4" fmla="*/ 3385256 w 5829346"/>
                <a:gd name="connsiteY4" fmla="*/ 2747683 h 4292556"/>
                <a:gd name="connsiteX5" fmla="*/ 4555150 w 5829346"/>
                <a:gd name="connsiteY5" fmla="*/ 3110753 h 4292556"/>
                <a:gd name="connsiteX6" fmla="*/ 5630915 w 5829346"/>
                <a:gd name="connsiteY6" fmla="*/ 1201271 h 4292556"/>
                <a:gd name="connsiteX7" fmla="*/ 1892632 w 5829346"/>
                <a:gd name="connsiteY7" fmla="*/ 112059 h 4292556"/>
                <a:gd name="connsiteX0" fmla="*/ 1892632 w 5829346"/>
                <a:gd name="connsiteY0" fmla="*/ 0 h 4180497"/>
                <a:gd name="connsiteX1" fmla="*/ 924444 w 5829346"/>
                <a:gd name="connsiteY1" fmla="*/ 1761565 h 4180497"/>
                <a:gd name="connsiteX2" fmla="*/ 39479 w 5829346"/>
                <a:gd name="connsiteY2" fmla="*/ 3683206 h 4180497"/>
                <a:gd name="connsiteX3" fmla="*/ 2551538 w 5829346"/>
                <a:gd name="connsiteY3" fmla="*/ 4168589 h 4180497"/>
                <a:gd name="connsiteX4" fmla="*/ 3385256 w 5829346"/>
                <a:gd name="connsiteY4" fmla="*/ 2635624 h 4180497"/>
                <a:gd name="connsiteX5" fmla="*/ 4555150 w 5829346"/>
                <a:gd name="connsiteY5" fmla="*/ 2998694 h 4180497"/>
                <a:gd name="connsiteX6" fmla="*/ 5630915 w 5829346"/>
                <a:gd name="connsiteY6" fmla="*/ 1089212 h 4180497"/>
                <a:gd name="connsiteX7" fmla="*/ 1892632 w 5829346"/>
                <a:gd name="connsiteY7" fmla="*/ 0 h 4180497"/>
                <a:gd name="connsiteX0" fmla="*/ 1892632 w 5829346"/>
                <a:gd name="connsiteY0" fmla="*/ 0 h 4180497"/>
                <a:gd name="connsiteX1" fmla="*/ 924444 w 5829346"/>
                <a:gd name="connsiteY1" fmla="*/ 1761565 h 4180497"/>
                <a:gd name="connsiteX2" fmla="*/ 39479 w 5829346"/>
                <a:gd name="connsiteY2" fmla="*/ 3683206 h 4180497"/>
                <a:gd name="connsiteX3" fmla="*/ 2551538 w 5829346"/>
                <a:gd name="connsiteY3" fmla="*/ 4168589 h 4180497"/>
                <a:gd name="connsiteX4" fmla="*/ 3385256 w 5829346"/>
                <a:gd name="connsiteY4" fmla="*/ 2635624 h 4180497"/>
                <a:gd name="connsiteX5" fmla="*/ 4555150 w 5829346"/>
                <a:gd name="connsiteY5" fmla="*/ 2998694 h 4180497"/>
                <a:gd name="connsiteX6" fmla="*/ 5630915 w 5829346"/>
                <a:gd name="connsiteY6" fmla="*/ 1089212 h 4180497"/>
                <a:gd name="connsiteX7" fmla="*/ 1892632 w 5829346"/>
                <a:gd name="connsiteY7" fmla="*/ 0 h 4180497"/>
                <a:gd name="connsiteX0" fmla="*/ 1892632 w 5829346"/>
                <a:gd name="connsiteY0" fmla="*/ 0 h 4180497"/>
                <a:gd name="connsiteX1" fmla="*/ 924444 w 5829346"/>
                <a:gd name="connsiteY1" fmla="*/ 1761565 h 4180497"/>
                <a:gd name="connsiteX2" fmla="*/ 39479 w 5829346"/>
                <a:gd name="connsiteY2" fmla="*/ 3683206 h 4180497"/>
                <a:gd name="connsiteX3" fmla="*/ 2551538 w 5829346"/>
                <a:gd name="connsiteY3" fmla="*/ 4168589 h 4180497"/>
                <a:gd name="connsiteX4" fmla="*/ 3385256 w 5829346"/>
                <a:gd name="connsiteY4" fmla="*/ 2635624 h 4180497"/>
                <a:gd name="connsiteX5" fmla="*/ 4555150 w 5829346"/>
                <a:gd name="connsiteY5" fmla="*/ 2998694 h 4180497"/>
                <a:gd name="connsiteX6" fmla="*/ 5630915 w 5829346"/>
                <a:gd name="connsiteY6" fmla="*/ 1089212 h 4180497"/>
                <a:gd name="connsiteX7" fmla="*/ 1892632 w 5829346"/>
                <a:gd name="connsiteY7" fmla="*/ 0 h 4180497"/>
                <a:gd name="connsiteX0" fmla="*/ 1892632 w 5829346"/>
                <a:gd name="connsiteY0" fmla="*/ 0 h 4180497"/>
                <a:gd name="connsiteX1" fmla="*/ 924444 w 5829346"/>
                <a:gd name="connsiteY1" fmla="*/ 1761565 h 4180497"/>
                <a:gd name="connsiteX2" fmla="*/ 39479 w 5829346"/>
                <a:gd name="connsiteY2" fmla="*/ 3683206 h 4180497"/>
                <a:gd name="connsiteX3" fmla="*/ 2551538 w 5829346"/>
                <a:gd name="connsiteY3" fmla="*/ 4168589 h 4180497"/>
                <a:gd name="connsiteX4" fmla="*/ 3385256 w 5829346"/>
                <a:gd name="connsiteY4" fmla="*/ 2635624 h 4180497"/>
                <a:gd name="connsiteX5" fmla="*/ 4555150 w 5829346"/>
                <a:gd name="connsiteY5" fmla="*/ 2998694 h 4180497"/>
                <a:gd name="connsiteX6" fmla="*/ 5630915 w 5829346"/>
                <a:gd name="connsiteY6" fmla="*/ 1089212 h 4180497"/>
                <a:gd name="connsiteX7" fmla="*/ 1892632 w 5829346"/>
                <a:gd name="connsiteY7" fmla="*/ 0 h 4180497"/>
                <a:gd name="connsiteX0" fmla="*/ 1892632 w 5829346"/>
                <a:gd name="connsiteY0" fmla="*/ 0 h 4180497"/>
                <a:gd name="connsiteX1" fmla="*/ 924444 w 5829346"/>
                <a:gd name="connsiteY1" fmla="*/ 1761565 h 4180497"/>
                <a:gd name="connsiteX2" fmla="*/ 39479 w 5829346"/>
                <a:gd name="connsiteY2" fmla="*/ 3683206 h 4180497"/>
                <a:gd name="connsiteX3" fmla="*/ 2551538 w 5829346"/>
                <a:gd name="connsiteY3" fmla="*/ 4168589 h 4180497"/>
                <a:gd name="connsiteX4" fmla="*/ 3385256 w 5829346"/>
                <a:gd name="connsiteY4" fmla="*/ 2635624 h 4180497"/>
                <a:gd name="connsiteX5" fmla="*/ 4555150 w 5829346"/>
                <a:gd name="connsiteY5" fmla="*/ 2998694 h 4180497"/>
                <a:gd name="connsiteX6" fmla="*/ 5630915 w 5829346"/>
                <a:gd name="connsiteY6" fmla="*/ 1089212 h 4180497"/>
                <a:gd name="connsiteX7" fmla="*/ 1892632 w 5829346"/>
                <a:gd name="connsiteY7" fmla="*/ 0 h 4180497"/>
                <a:gd name="connsiteX0" fmla="*/ 1892632 w 5829346"/>
                <a:gd name="connsiteY0" fmla="*/ 0 h 4188718"/>
                <a:gd name="connsiteX1" fmla="*/ 924444 w 5829346"/>
                <a:gd name="connsiteY1" fmla="*/ 1761565 h 4188718"/>
                <a:gd name="connsiteX2" fmla="*/ 39479 w 5829346"/>
                <a:gd name="connsiteY2" fmla="*/ 3683206 h 4188718"/>
                <a:gd name="connsiteX3" fmla="*/ 2551538 w 5829346"/>
                <a:gd name="connsiteY3" fmla="*/ 4168589 h 4188718"/>
                <a:gd name="connsiteX4" fmla="*/ 3385256 w 5829346"/>
                <a:gd name="connsiteY4" fmla="*/ 2635624 h 4188718"/>
                <a:gd name="connsiteX5" fmla="*/ 4555150 w 5829346"/>
                <a:gd name="connsiteY5" fmla="*/ 2998694 h 4188718"/>
                <a:gd name="connsiteX6" fmla="*/ 5630915 w 5829346"/>
                <a:gd name="connsiteY6" fmla="*/ 1089212 h 4188718"/>
                <a:gd name="connsiteX7" fmla="*/ 1892632 w 5829346"/>
                <a:gd name="connsiteY7" fmla="*/ 0 h 4188718"/>
                <a:gd name="connsiteX0" fmla="*/ 1964641 w 5901355"/>
                <a:gd name="connsiteY0" fmla="*/ 0 h 4188718"/>
                <a:gd name="connsiteX1" fmla="*/ 996453 w 5901355"/>
                <a:gd name="connsiteY1" fmla="*/ 1761565 h 4188718"/>
                <a:gd name="connsiteX2" fmla="*/ 39479 w 5901355"/>
                <a:gd name="connsiteY2" fmla="*/ 3539189 h 4188718"/>
                <a:gd name="connsiteX3" fmla="*/ 2623547 w 5901355"/>
                <a:gd name="connsiteY3" fmla="*/ 4168589 h 4188718"/>
                <a:gd name="connsiteX4" fmla="*/ 3457265 w 5901355"/>
                <a:gd name="connsiteY4" fmla="*/ 2635624 h 4188718"/>
                <a:gd name="connsiteX5" fmla="*/ 4627159 w 5901355"/>
                <a:gd name="connsiteY5" fmla="*/ 2998694 h 4188718"/>
                <a:gd name="connsiteX6" fmla="*/ 5702924 w 5901355"/>
                <a:gd name="connsiteY6" fmla="*/ 1089212 h 4188718"/>
                <a:gd name="connsiteX7" fmla="*/ 1964641 w 5901355"/>
                <a:gd name="connsiteY7" fmla="*/ 0 h 4188718"/>
                <a:gd name="connsiteX0" fmla="*/ 1925162 w 5861876"/>
                <a:gd name="connsiteY0" fmla="*/ 0 h 4188718"/>
                <a:gd name="connsiteX1" fmla="*/ 956974 w 5861876"/>
                <a:gd name="connsiteY1" fmla="*/ 1761565 h 4188718"/>
                <a:gd name="connsiteX2" fmla="*/ 0 w 5861876"/>
                <a:gd name="connsiteY2" fmla="*/ 3539189 h 4188718"/>
                <a:gd name="connsiteX3" fmla="*/ 2584068 w 5861876"/>
                <a:gd name="connsiteY3" fmla="*/ 4168589 h 4188718"/>
                <a:gd name="connsiteX4" fmla="*/ 3417786 w 5861876"/>
                <a:gd name="connsiteY4" fmla="*/ 2635624 h 4188718"/>
                <a:gd name="connsiteX5" fmla="*/ 4587680 w 5861876"/>
                <a:gd name="connsiteY5" fmla="*/ 2998694 h 4188718"/>
                <a:gd name="connsiteX6" fmla="*/ 5663445 w 5861876"/>
                <a:gd name="connsiteY6" fmla="*/ 1089212 h 4188718"/>
                <a:gd name="connsiteX7" fmla="*/ 1925162 w 5861876"/>
                <a:gd name="connsiteY7" fmla="*/ 0 h 4188718"/>
                <a:gd name="connsiteX0" fmla="*/ 1925162 w 5861876"/>
                <a:gd name="connsiteY0" fmla="*/ 0 h 4188718"/>
                <a:gd name="connsiteX1" fmla="*/ 956974 w 5861876"/>
                <a:gd name="connsiteY1" fmla="*/ 1761565 h 4188718"/>
                <a:gd name="connsiteX2" fmla="*/ 0 w 5861876"/>
                <a:gd name="connsiteY2" fmla="*/ 3539189 h 4188718"/>
                <a:gd name="connsiteX3" fmla="*/ 2584068 w 5861876"/>
                <a:gd name="connsiteY3" fmla="*/ 4168589 h 4188718"/>
                <a:gd name="connsiteX4" fmla="*/ 3417786 w 5861876"/>
                <a:gd name="connsiteY4" fmla="*/ 2635624 h 4188718"/>
                <a:gd name="connsiteX5" fmla="*/ 4587680 w 5861876"/>
                <a:gd name="connsiteY5" fmla="*/ 2998694 h 4188718"/>
                <a:gd name="connsiteX6" fmla="*/ 5663445 w 5861876"/>
                <a:gd name="connsiteY6" fmla="*/ 1089212 h 4188718"/>
                <a:gd name="connsiteX7" fmla="*/ 1925162 w 5861876"/>
                <a:gd name="connsiteY7" fmla="*/ 0 h 4188718"/>
                <a:gd name="connsiteX0" fmla="*/ 1925162 w 5887063"/>
                <a:gd name="connsiteY0" fmla="*/ 0 h 4188718"/>
                <a:gd name="connsiteX1" fmla="*/ 956974 w 5887063"/>
                <a:gd name="connsiteY1" fmla="*/ 1761565 h 4188718"/>
                <a:gd name="connsiteX2" fmla="*/ 0 w 5887063"/>
                <a:gd name="connsiteY2" fmla="*/ 3539189 h 4188718"/>
                <a:gd name="connsiteX3" fmla="*/ 2584068 w 5887063"/>
                <a:gd name="connsiteY3" fmla="*/ 4168589 h 4188718"/>
                <a:gd name="connsiteX4" fmla="*/ 3417786 w 5887063"/>
                <a:gd name="connsiteY4" fmla="*/ 2635624 h 4188718"/>
                <a:gd name="connsiteX5" fmla="*/ 4587680 w 5887063"/>
                <a:gd name="connsiteY5" fmla="*/ 2998694 h 4188718"/>
                <a:gd name="connsiteX6" fmla="*/ 5688632 w 5887063"/>
                <a:gd name="connsiteY6" fmla="*/ 1018909 h 4188718"/>
                <a:gd name="connsiteX7" fmla="*/ 1925162 w 5887063"/>
                <a:gd name="connsiteY7" fmla="*/ 0 h 4188718"/>
                <a:gd name="connsiteX0" fmla="*/ 1925162 w 6062710"/>
                <a:gd name="connsiteY0" fmla="*/ 0 h 4188718"/>
                <a:gd name="connsiteX1" fmla="*/ 956974 w 6062710"/>
                <a:gd name="connsiteY1" fmla="*/ 1761565 h 4188718"/>
                <a:gd name="connsiteX2" fmla="*/ 0 w 6062710"/>
                <a:gd name="connsiteY2" fmla="*/ 3539189 h 4188718"/>
                <a:gd name="connsiteX3" fmla="*/ 2584068 w 6062710"/>
                <a:gd name="connsiteY3" fmla="*/ 4168589 h 4188718"/>
                <a:gd name="connsiteX4" fmla="*/ 3417786 w 6062710"/>
                <a:gd name="connsiteY4" fmla="*/ 2635624 h 4188718"/>
                <a:gd name="connsiteX5" fmla="*/ 4587680 w 6062710"/>
                <a:gd name="connsiteY5" fmla="*/ 2998694 h 4188718"/>
                <a:gd name="connsiteX6" fmla="*/ 5688632 w 6062710"/>
                <a:gd name="connsiteY6" fmla="*/ 1018909 h 4188718"/>
                <a:gd name="connsiteX7" fmla="*/ 1925162 w 6062710"/>
                <a:gd name="connsiteY7" fmla="*/ 0 h 4188718"/>
                <a:gd name="connsiteX0" fmla="*/ 1925162 w 6062710"/>
                <a:gd name="connsiteY0" fmla="*/ 0 h 4188718"/>
                <a:gd name="connsiteX1" fmla="*/ 956974 w 6062710"/>
                <a:gd name="connsiteY1" fmla="*/ 1761565 h 4188718"/>
                <a:gd name="connsiteX2" fmla="*/ 0 w 6062710"/>
                <a:gd name="connsiteY2" fmla="*/ 3539189 h 4188718"/>
                <a:gd name="connsiteX3" fmla="*/ 2584068 w 6062710"/>
                <a:gd name="connsiteY3" fmla="*/ 4168589 h 4188718"/>
                <a:gd name="connsiteX4" fmla="*/ 3417786 w 6062710"/>
                <a:gd name="connsiteY4" fmla="*/ 2635624 h 4188718"/>
                <a:gd name="connsiteX5" fmla="*/ 4587680 w 6062710"/>
                <a:gd name="connsiteY5" fmla="*/ 2998694 h 4188718"/>
                <a:gd name="connsiteX6" fmla="*/ 5688632 w 6062710"/>
                <a:gd name="connsiteY6" fmla="*/ 1018909 h 4188718"/>
                <a:gd name="connsiteX7" fmla="*/ 1925162 w 6062710"/>
                <a:gd name="connsiteY7" fmla="*/ 0 h 4188718"/>
                <a:gd name="connsiteX0" fmla="*/ 1925162 w 5675109"/>
                <a:gd name="connsiteY0" fmla="*/ 0 h 4169177"/>
                <a:gd name="connsiteX1" fmla="*/ 956974 w 5675109"/>
                <a:gd name="connsiteY1" fmla="*/ 1761565 h 4169177"/>
                <a:gd name="connsiteX2" fmla="*/ 0 w 5675109"/>
                <a:gd name="connsiteY2" fmla="*/ 3539189 h 4169177"/>
                <a:gd name="connsiteX3" fmla="*/ 2584068 w 5675109"/>
                <a:gd name="connsiteY3" fmla="*/ 4168589 h 4169177"/>
                <a:gd name="connsiteX4" fmla="*/ 3417786 w 5675109"/>
                <a:gd name="connsiteY4" fmla="*/ 2635624 h 4169177"/>
                <a:gd name="connsiteX5" fmla="*/ 4587680 w 5675109"/>
                <a:gd name="connsiteY5" fmla="*/ 2998694 h 4169177"/>
                <a:gd name="connsiteX6" fmla="*/ 5650532 w 5675109"/>
                <a:gd name="connsiteY6" fmla="*/ 942709 h 4169177"/>
                <a:gd name="connsiteX7" fmla="*/ 1925162 w 5675109"/>
                <a:gd name="connsiteY7" fmla="*/ 0 h 4169177"/>
                <a:gd name="connsiteX0" fmla="*/ 1925162 w 5655991"/>
                <a:gd name="connsiteY0" fmla="*/ 0 h 4169177"/>
                <a:gd name="connsiteX1" fmla="*/ 956974 w 5655991"/>
                <a:gd name="connsiteY1" fmla="*/ 1761565 h 4169177"/>
                <a:gd name="connsiteX2" fmla="*/ 0 w 5655991"/>
                <a:gd name="connsiteY2" fmla="*/ 3539189 h 4169177"/>
                <a:gd name="connsiteX3" fmla="*/ 2584068 w 5655991"/>
                <a:gd name="connsiteY3" fmla="*/ 4168589 h 4169177"/>
                <a:gd name="connsiteX4" fmla="*/ 3417786 w 5655991"/>
                <a:gd name="connsiteY4" fmla="*/ 2635624 h 4169177"/>
                <a:gd name="connsiteX5" fmla="*/ 4587680 w 5655991"/>
                <a:gd name="connsiteY5" fmla="*/ 2998694 h 4169177"/>
                <a:gd name="connsiteX6" fmla="*/ 5650532 w 5655991"/>
                <a:gd name="connsiteY6" fmla="*/ 942709 h 4169177"/>
                <a:gd name="connsiteX7" fmla="*/ 1925162 w 5655991"/>
                <a:gd name="connsiteY7" fmla="*/ 0 h 4169177"/>
                <a:gd name="connsiteX0" fmla="*/ 1929547 w 5660376"/>
                <a:gd name="connsiteY0" fmla="*/ 0 h 4173532"/>
                <a:gd name="connsiteX1" fmla="*/ 961359 w 5660376"/>
                <a:gd name="connsiteY1" fmla="*/ 1761565 h 4173532"/>
                <a:gd name="connsiteX2" fmla="*/ 0 w 5660376"/>
                <a:gd name="connsiteY2" fmla="*/ 4002704 h 4173532"/>
                <a:gd name="connsiteX3" fmla="*/ 2588453 w 5660376"/>
                <a:gd name="connsiteY3" fmla="*/ 4168589 h 4173532"/>
                <a:gd name="connsiteX4" fmla="*/ 3422171 w 5660376"/>
                <a:gd name="connsiteY4" fmla="*/ 2635624 h 4173532"/>
                <a:gd name="connsiteX5" fmla="*/ 4592065 w 5660376"/>
                <a:gd name="connsiteY5" fmla="*/ 2998694 h 4173532"/>
                <a:gd name="connsiteX6" fmla="*/ 5654917 w 5660376"/>
                <a:gd name="connsiteY6" fmla="*/ 942709 h 4173532"/>
                <a:gd name="connsiteX7" fmla="*/ 1929547 w 5660376"/>
                <a:gd name="connsiteY7" fmla="*/ 0 h 4173532"/>
                <a:gd name="connsiteX0" fmla="*/ 1929547 w 5660376"/>
                <a:gd name="connsiteY0" fmla="*/ 0 h 4112785"/>
                <a:gd name="connsiteX1" fmla="*/ 961359 w 5660376"/>
                <a:gd name="connsiteY1" fmla="*/ 1761565 h 4112785"/>
                <a:gd name="connsiteX2" fmla="*/ 0 w 5660376"/>
                <a:gd name="connsiteY2" fmla="*/ 4002704 h 4112785"/>
                <a:gd name="connsiteX3" fmla="*/ 3931675 w 5660376"/>
                <a:gd name="connsiteY3" fmla="*/ 4093637 h 4112785"/>
                <a:gd name="connsiteX4" fmla="*/ 3422171 w 5660376"/>
                <a:gd name="connsiteY4" fmla="*/ 2635624 h 4112785"/>
                <a:gd name="connsiteX5" fmla="*/ 4592065 w 5660376"/>
                <a:gd name="connsiteY5" fmla="*/ 2998694 h 4112785"/>
                <a:gd name="connsiteX6" fmla="*/ 5654917 w 5660376"/>
                <a:gd name="connsiteY6" fmla="*/ 942709 h 4112785"/>
                <a:gd name="connsiteX7" fmla="*/ 1929547 w 5660376"/>
                <a:gd name="connsiteY7" fmla="*/ 0 h 4112785"/>
                <a:gd name="connsiteX0" fmla="*/ 1929547 w 6566026"/>
                <a:gd name="connsiteY0" fmla="*/ 0 h 4112785"/>
                <a:gd name="connsiteX1" fmla="*/ 961359 w 6566026"/>
                <a:gd name="connsiteY1" fmla="*/ 1761565 h 4112785"/>
                <a:gd name="connsiteX2" fmla="*/ 0 w 6566026"/>
                <a:gd name="connsiteY2" fmla="*/ 4002704 h 4112785"/>
                <a:gd name="connsiteX3" fmla="*/ 3931675 w 6566026"/>
                <a:gd name="connsiteY3" fmla="*/ 4093637 h 4112785"/>
                <a:gd name="connsiteX4" fmla="*/ 3422171 w 6566026"/>
                <a:gd name="connsiteY4" fmla="*/ 2635624 h 4112785"/>
                <a:gd name="connsiteX5" fmla="*/ 6478322 w 6566026"/>
                <a:gd name="connsiteY5" fmla="*/ 2578224 h 4112785"/>
                <a:gd name="connsiteX6" fmla="*/ 5654917 w 6566026"/>
                <a:gd name="connsiteY6" fmla="*/ 942709 h 4112785"/>
                <a:gd name="connsiteX7" fmla="*/ 1929547 w 6566026"/>
                <a:gd name="connsiteY7" fmla="*/ 0 h 4112785"/>
                <a:gd name="connsiteX0" fmla="*/ 1929547 w 6566026"/>
                <a:gd name="connsiteY0" fmla="*/ 0 h 4112785"/>
                <a:gd name="connsiteX1" fmla="*/ 961359 w 6566026"/>
                <a:gd name="connsiteY1" fmla="*/ 1761565 h 4112785"/>
                <a:gd name="connsiteX2" fmla="*/ 0 w 6566026"/>
                <a:gd name="connsiteY2" fmla="*/ 4002704 h 4112785"/>
                <a:gd name="connsiteX3" fmla="*/ 3931675 w 6566026"/>
                <a:gd name="connsiteY3" fmla="*/ 4093637 h 4112785"/>
                <a:gd name="connsiteX4" fmla="*/ 4939685 w 6566026"/>
                <a:gd name="connsiteY4" fmla="*/ 2423191 h 4112785"/>
                <a:gd name="connsiteX5" fmla="*/ 6478322 w 6566026"/>
                <a:gd name="connsiteY5" fmla="*/ 2578224 h 4112785"/>
                <a:gd name="connsiteX6" fmla="*/ 5654917 w 6566026"/>
                <a:gd name="connsiteY6" fmla="*/ 942709 h 4112785"/>
                <a:gd name="connsiteX7" fmla="*/ 1929547 w 6566026"/>
                <a:gd name="connsiteY7" fmla="*/ 0 h 4112785"/>
                <a:gd name="connsiteX0" fmla="*/ 1929547 w 6572098"/>
                <a:gd name="connsiteY0" fmla="*/ 0 h 4112785"/>
                <a:gd name="connsiteX1" fmla="*/ 961359 w 6572098"/>
                <a:gd name="connsiteY1" fmla="*/ 1761565 h 4112785"/>
                <a:gd name="connsiteX2" fmla="*/ 0 w 6572098"/>
                <a:gd name="connsiteY2" fmla="*/ 4002704 h 4112785"/>
                <a:gd name="connsiteX3" fmla="*/ 3931675 w 6572098"/>
                <a:gd name="connsiteY3" fmla="*/ 4093637 h 4112785"/>
                <a:gd name="connsiteX4" fmla="*/ 4939685 w 6572098"/>
                <a:gd name="connsiteY4" fmla="*/ 2423191 h 4112785"/>
                <a:gd name="connsiteX5" fmla="*/ 6478322 w 6572098"/>
                <a:gd name="connsiteY5" fmla="*/ 2578224 h 4112785"/>
                <a:gd name="connsiteX6" fmla="*/ 5748711 w 6572098"/>
                <a:gd name="connsiteY6" fmla="*/ 537492 h 4112785"/>
                <a:gd name="connsiteX7" fmla="*/ 1929547 w 6572098"/>
                <a:gd name="connsiteY7" fmla="*/ 0 h 4112785"/>
                <a:gd name="connsiteX0" fmla="*/ 1697174 w 6572098"/>
                <a:gd name="connsiteY0" fmla="*/ 22312 h 3712586"/>
                <a:gd name="connsiteX1" fmla="*/ 961359 w 6572098"/>
                <a:gd name="connsiteY1" fmla="*/ 1361366 h 3712586"/>
                <a:gd name="connsiteX2" fmla="*/ 0 w 6572098"/>
                <a:gd name="connsiteY2" fmla="*/ 3602505 h 3712586"/>
                <a:gd name="connsiteX3" fmla="*/ 3931675 w 6572098"/>
                <a:gd name="connsiteY3" fmla="*/ 3693438 h 3712586"/>
                <a:gd name="connsiteX4" fmla="*/ 4939685 w 6572098"/>
                <a:gd name="connsiteY4" fmla="*/ 2022992 h 3712586"/>
                <a:gd name="connsiteX5" fmla="*/ 6478322 w 6572098"/>
                <a:gd name="connsiteY5" fmla="*/ 2178025 h 3712586"/>
                <a:gd name="connsiteX6" fmla="*/ 5748711 w 6572098"/>
                <a:gd name="connsiteY6" fmla="*/ 137293 h 3712586"/>
                <a:gd name="connsiteX7" fmla="*/ 1697174 w 6572098"/>
                <a:gd name="connsiteY7" fmla="*/ 22312 h 3712586"/>
                <a:gd name="connsiteX0" fmla="*/ 1697174 w 6572098"/>
                <a:gd name="connsiteY0" fmla="*/ 22312 h 3712586"/>
                <a:gd name="connsiteX1" fmla="*/ 978196 w 6572098"/>
                <a:gd name="connsiteY1" fmla="*/ 1775940 h 3712586"/>
                <a:gd name="connsiteX2" fmla="*/ 0 w 6572098"/>
                <a:gd name="connsiteY2" fmla="*/ 3602505 h 3712586"/>
                <a:gd name="connsiteX3" fmla="*/ 3931675 w 6572098"/>
                <a:gd name="connsiteY3" fmla="*/ 3693438 h 3712586"/>
                <a:gd name="connsiteX4" fmla="*/ 4939685 w 6572098"/>
                <a:gd name="connsiteY4" fmla="*/ 2022992 h 3712586"/>
                <a:gd name="connsiteX5" fmla="*/ 6478322 w 6572098"/>
                <a:gd name="connsiteY5" fmla="*/ 2178025 h 3712586"/>
                <a:gd name="connsiteX6" fmla="*/ 5748711 w 6572098"/>
                <a:gd name="connsiteY6" fmla="*/ 137293 h 3712586"/>
                <a:gd name="connsiteX7" fmla="*/ 1697174 w 6572098"/>
                <a:gd name="connsiteY7" fmla="*/ 22312 h 3712586"/>
                <a:gd name="connsiteX0" fmla="*/ 1697174 w 6578334"/>
                <a:gd name="connsiteY0" fmla="*/ 22312 h 3712586"/>
                <a:gd name="connsiteX1" fmla="*/ 978196 w 6578334"/>
                <a:gd name="connsiteY1" fmla="*/ 1775940 h 3712586"/>
                <a:gd name="connsiteX2" fmla="*/ 0 w 6578334"/>
                <a:gd name="connsiteY2" fmla="*/ 3602505 h 3712586"/>
                <a:gd name="connsiteX3" fmla="*/ 3931675 w 6578334"/>
                <a:gd name="connsiteY3" fmla="*/ 3693438 h 3712586"/>
                <a:gd name="connsiteX4" fmla="*/ 4939685 w 6578334"/>
                <a:gd name="connsiteY4" fmla="*/ 2022992 h 3712586"/>
                <a:gd name="connsiteX5" fmla="*/ 6485024 w 6578334"/>
                <a:gd name="connsiteY5" fmla="*/ 2200337 h 3712586"/>
                <a:gd name="connsiteX6" fmla="*/ 5748711 w 6578334"/>
                <a:gd name="connsiteY6" fmla="*/ 137293 h 3712586"/>
                <a:gd name="connsiteX7" fmla="*/ 1697174 w 6578334"/>
                <a:gd name="connsiteY7" fmla="*/ 22312 h 3712586"/>
                <a:gd name="connsiteX0" fmla="*/ 1932954 w 6578334"/>
                <a:gd name="connsiteY0" fmla="*/ 2 h 3742830"/>
                <a:gd name="connsiteX1" fmla="*/ 978196 w 6578334"/>
                <a:gd name="connsiteY1" fmla="*/ 1806184 h 3742830"/>
                <a:gd name="connsiteX2" fmla="*/ 0 w 6578334"/>
                <a:gd name="connsiteY2" fmla="*/ 3632749 h 3742830"/>
                <a:gd name="connsiteX3" fmla="*/ 3931675 w 6578334"/>
                <a:gd name="connsiteY3" fmla="*/ 3723682 h 3742830"/>
                <a:gd name="connsiteX4" fmla="*/ 4939685 w 6578334"/>
                <a:gd name="connsiteY4" fmla="*/ 2053236 h 3742830"/>
                <a:gd name="connsiteX5" fmla="*/ 6485024 w 6578334"/>
                <a:gd name="connsiteY5" fmla="*/ 2230581 h 3742830"/>
                <a:gd name="connsiteX6" fmla="*/ 5748711 w 6578334"/>
                <a:gd name="connsiteY6" fmla="*/ 167537 h 3742830"/>
                <a:gd name="connsiteX7" fmla="*/ 1932954 w 6578334"/>
                <a:gd name="connsiteY7" fmla="*/ 2 h 3742830"/>
                <a:gd name="connsiteX0" fmla="*/ 1932954 w 6595744"/>
                <a:gd name="connsiteY0" fmla="*/ 2 h 3742830"/>
                <a:gd name="connsiteX1" fmla="*/ 978196 w 6595744"/>
                <a:gd name="connsiteY1" fmla="*/ 1806184 h 3742830"/>
                <a:gd name="connsiteX2" fmla="*/ 0 w 6595744"/>
                <a:gd name="connsiteY2" fmla="*/ 3632749 h 3742830"/>
                <a:gd name="connsiteX3" fmla="*/ 3931675 w 6595744"/>
                <a:gd name="connsiteY3" fmla="*/ 3723682 h 3742830"/>
                <a:gd name="connsiteX4" fmla="*/ 4939685 w 6595744"/>
                <a:gd name="connsiteY4" fmla="*/ 2053236 h 3742830"/>
                <a:gd name="connsiteX5" fmla="*/ 6485024 w 6595744"/>
                <a:gd name="connsiteY5" fmla="*/ 2230581 h 3742830"/>
                <a:gd name="connsiteX6" fmla="*/ 5963275 w 6595744"/>
                <a:gd name="connsiteY6" fmla="*/ 163918 h 3742830"/>
                <a:gd name="connsiteX7" fmla="*/ 1932954 w 6595744"/>
                <a:gd name="connsiteY7" fmla="*/ 2 h 3742830"/>
                <a:gd name="connsiteX0" fmla="*/ 1932954 w 6595744"/>
                <a:gd name="connsiteY0" fmla="*/ 2 h 3742830"/>
                <a:gd name="connsiteX1" fmla="*/ 978196 w 6595744"/>
                <a:gd name="connsiteY1" fmla="*/ 1806184 h 3742830"/>
                <a:gd name="connsiteX2" fmla="*/ 0 w 6595744"/>
                <a:gd name="connsiteY2" fmla="*/ 3632749 h 3742830"/>
                <a:gd name="connsiteX3" fmla="*/ 3931675 w 6595744"/>
                <a:gd name="connsiteY3" fmla="*/ 3723682 h 3742830"/>
                <a:gd name="connsiteX4" fmla="*/ 4939685 w 6595744"/>
                <a:gd name="connsiteY4" fmla="*/ 2053236 h 3742830"/>
                <a:gd name="connsiteX5" fmla="*/ 6485024 w 6595744"/>
                <a:gd name="connsiteY5" fmla="*/ 2230581 h 3742830"/>
                <a:gd name="connsiteX6" fmla="*/ 5963275 w 6595744"/>
                <a:gd name="connsiteY6" fmla="*/ 163918 h 3742830"/>
                <a:gd name="connsiteX7" fmla="*/ 1932954 w 6595744"/>
                <a:gd name="connsiteY7" fmla="*/ 2 h 3742830"/>
                <a:gd name="connsiteX0" fmla="*/ 1932954 w 7594428"/>
                <a:gd name="connsiteY0" fmla="*/ 2 h 3742830"/>
                <a:gd name="connsiteX1" fmla="*/ 978196 w 7594428"/>
                <a:gd name="connsiteY1" fmla="*/ 1806184 h 3742830"/>
                <a:gd name="connsiteX2" fmla="*/ 0 w 7594428"/>
                <a:gd name="connsiteY2" fmla="*/ 3632749 h 3742830"/>
                <a:gd name="connsiteX3" fmla="*/ 3931675 w 7594428"/>
                <a:gd name="connsiteY3" fmla="*/ 3723682 h 3742830"/>
                <a:gd name="connsiteX4" fmla="*/ 4939685 w 7594428"/>
                <a:gd name="connsiteY4" fmla="*/ 2053236 h 3742830"/>
                <a:gd name="connsiteX5" fmla="*/ 6485024 w 7594428"/>
                <a:gd name="connsiteY5" fmla="*/ 2230581 h 3742830"/>
                <a:gd name="connsiteX6" fmla="*/ 7589237 w 7594428"/>
                <a:gd name="connsiteY6" fmla="*/ 192591 h 3742830"/>
                <a:gd name="connsiteX7" fmla="*/ 1932954 w 7594428"/>
                <a:gd name="connsiteY7" fmla="*/ 2 h 3742830"/>
                <a:gd name="connsiteX0" fmla="*/ 1932954 w 7594428"/>
                <a:gd name="connsiteY0" fmla="*/ 2 h 3742830"/>
                <a:gd name="connsiteX1" fmla="*/ 978196 w 7594428"/>
                <a:gd name="connsiteY1" fmla="*/ 1806184 h 3742830"/>
                <a:gd name="connsiteX2" fmla="*/ 0 w 7594428"/>
                <a:gd name="connsiteY2" fmla="*/ 3632749 h 3742830"/>
                <a:gd name="connsiteX3" fmla="*/ 3931675 w 7594428"/>
                <a:gd name="connsiteY3" fmla="*/ 3723682 h 3742830"/>
                <a:gd name="connsiteX4" fmla="*/ 4855895 w 7594428"/>
                <a:gd name="connsiteY4" fmla="*/ 2133135 h 3742830"/>
                <a:gd name="connsiteX5" fmla="*/ 6485024 w 7594428"/>
                <a:gd name="connsiteY5" fmla="*/ 2230581 h 3742830"/>
                <a:gd name="connsiteX6" fmla="*/ 7589237 w 7594428"/>
                <a:gd name="connsiteY6" fmla="*/ 192591 h 3742830"/>
                <a:gd name="connsiteX7" fmla="*/ 1932954 w 7594428"/>
                <a:gd name="connsiteY7" fmla="*/ 2 h 3742830"/>
                <a:gd name="connsiteX0" fmla="*/ 1932954 w 7594428"/>
                <a:gd name="connsiteY0" fmla="*/ 2 h 3742830"/>
                <a:gd name="connsiteX1" fmla="*/ 978196 w 7594428"/>
                <a:gd name="connsiteY1" fmla="*/ 1806184 h 3742830"/>
                <a:gd name="connsiteX2" fmla="*/ 0 w 7594428"/>
                <a:gd name="connsiteY2" fmla="*/ 3632749 h 3742830"/>
                <a:gd name="connsiteX3" fmla="*/ 3931675 w 7594428"/>
                <a:gd name="connsiteY3" fmla="*/ 3723682 h 3742830"/>
                <a:gd name="connsiteX4" fmla="*/ 4855895 w 7594428"/>
                <a:gd name="connsiteY4" fmla="*/ 2133135 h 3742830"/>
                <a:gd name="connsiteX5" fmla="*/ 6485024 w 7594428"/>
                <a:gd name="connsiteY5" fmla="*/ 2230581 h 3742830"/>
                <a:gd name="connsiteX6" fmla="*/ 7589237 w 7594428"/>
                <a:gd name="connsiteY6" fmla="*/ 192591 h 3742830"/>
                <a:gd name="connsiteX7" fmla="*/ 1932954 w 7594428"/>
                <a:gd name="connsiteY7" fmla="*/ 2 h 3742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94428" h="3742830">
                  <a:moveTo>
                    <a:pt x="1932954" y="2"/>
                  </a:moveTo>
                  <a:cubicBezTo>
                    <a:pt x="1921575" y="69597"/>
                    <a:pt x="1300355" y="1200726"/>
                    <a:pt x="978196" y="1806184"/>
                  </a:cubicBezTo>
                  <a:cubicBezTo>
                    <a:pt x="656037" y="2411642"/>
                    <a:pt x="223020" y="3206843"/>
                    <a:pt x="0" y="3632749"/>
                  </a:cubicBezTo>
                  <a:cubicBezTo>
                    <a:pt x="438299" y="3780132"/>
                    <a:pt x="3850827" y="3743811"/>
                    <a:pt x="3931675" y="3723682"/>
                  </a:cubicBezTo>
                  <a:cubicBezTo>
                    <a:pt x="4065096" y="3439313"/>
                    <a:pt x="4655142" y="2314671"/>
                    <a:pt x="4855895" y="2133135"/>
                  </a:cubicBezTo>
                  <a:cubicBezTo>
                    <a:pt x="5606783" y="2182874"/>
                    <a:pt x="6656434" y="2195511"/>
                    <a:pt x="6485024" y="2230581"/>
                  </a:cubicBezTo>
                  <a:cubicBezTo>
                    <a:pt x="6895286" y="1457956"/>
                    <a:pt x="7664865" y="211510"/>
                    <a:pt x="7589237" y="192591"/>
                  </a:cubicBezTo>
                  <a:cubicBezTo>
                    <a:pt x="6431246" y="102583"/>
                    <a:pt x="2013800" y="34608"/>
                    <a:pt x="1932954" y="2"/>
                  </a:cubicBezTo>
                  <a:close/>
                </a:path>
              </a:pathLst>
            </a:cu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173376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17"/>
          <p:cNvSpPr txBox="1"/>
          <p:nvPr/>
        </p:nvSpPr>
        <p:spPr>
          <a:xfrm>
            <a:off x="539552" y="836712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400" b="1" dirty="0" smtClean="0">
                <a:solidFill>
                  <a:srgbClr val="00B050"/>
                </a:solidFill>
              </a:rPr>
              <a:t>VERBO</a:t>
            </a:r>
            <a:endParaRPr lang="pt-PT" sz="44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599822"/>
            <a:ext cx="821519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smtClean="0">
                <a:solidFill>
                  <a:srgbClr val="0070C0"/>
                </a:solidFill>
              </a:rPr>
              <a:t>Verbo</a:t>
            </a:r>
          </a:p>
          <a:p>
            <a:r>
              <a:rPr lang="pt-PT" sz="2800" b="1" dirty="0">
                <a:solidFill>
                  <a:srgbClr val="0070C0"/>
                </a:solidFill>
              </a:rPr>
              <a:t>	</a:t>
            </a:r>
            <a:r>
              <a:rPr lang="pt-PT" sz="2400" b="1" dirty="0" smtClean="0">
                <a:solidFill>
                  <a:srgbClr val="7030A0"/>
                </a:solidFill>
              </a:rPr>
              <a:t>Verbo principal</a:t>
            </a:r>
          </a:p>
          <a:p>
            <a:r>
              <a:rPr lang="pt-PT" sz="2400" b="1" dirty="0">
                <a:solidFill>
                  <a:srgbClr val="7030A0"/>
                </a:solidFill>
              </a:rPr>
              <a:t>	</a:t>
            </a:r>
            <a:r>
              <a:rPr lang="pt-PT" sz="2400" b="1" dirty="0" smtClean="0">
                <a:solidFill>
                  <a:srgbClr val="7030A0"/>
                </a:solidFill>
              </a:rPr>
              <a:t>	</a:t>
            </a:r>
            <a:r>
              <a:rPr lang="pt-PT" sz="2400" b="1" dirty="0" smtClean="0">
                <a:solidFill>
                  <a:srgbClr val="C70976"/>
                </a:solidFill>
              </a:rPr>
              <a:t>Verbo intransitivo </a:t>
            </a:r>
            <a:r>
              <a:rPr lang="pt-PT" sz="2400" b="1" dirty="0">
                <a:solidFill>
                  <a:schemeClr val="bg1">
                    <a:lumMod val="50000"/>
                  </a:schemeClr>
                </a:solidFill>
              </a:rPr>
              <a:t>(ex. </a:t>
            </a:r>
            <a:r>
              <a:rPr lang="pt-PT" sz="2400" b="1" i="1" dirty="0" smtClean="0">
                <a:solidFill>
                  <a:schemeClr val="bg1">
                    <a:lumMod val="50000"/>
                  </a:schemeClr>
                </a:solidFill>
              </a:rPr>
              <a:t>A Luísa </a:t>
            </a:r>
            <a:r>
              <a:rPr lang="pt-PT" sz="2400" b="1" i="1" u="sng" dirty="0" smtClean="0">
                <a:solidFill>
                  <a:schemeClr val="bg1">
                    <a:lumMod val="50000"/>
                  </a:schemeClr>
                </a:solidFill>
              </a:rPr>
              <a:t>sorriu</a:t>
            </a:r>
            <a:r>
              <a:rPr lang="pt-PT" sz="2400" b="1" i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pt-PT" sz="2400" b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pt-PT" sz="2400" b="1" dirty="0" smtClean="0">
              <a:solidFill>
                <a:srgbClr val="C70976"/>
              </a:solidFill>
            </a:endParaRPr>
          </a:p>
          <a:p>
            <a:r>
              <a:rPr lang="pt-PT" sz="2400" b="1" dirty="0">
                <a:solidFill>
                  <a:srgbClr val="C70976"/>
                </a:solidFill>
              </a:rPr>
              <a:t>	</a:t>
            </a:r>
            <a:r>
              <a:rPr lang="pt-PT" sz="2400" b="1" dirty="0" smtClean="0">
                <a:solidFill>
                  <a:srgbClr val="C70976"/>
                </a:solidFill>
              </a:rPr>
              <a:t>	Verbo transitivo direto </a:t>
            </a:r>
            <a:r>
              <a:rPr lang="pt-PT" sz="2400" b="1" dirty="0">
                <a:solidFill>
                  <a:schemeClr val="bg1">
                    <a:lumMod val="50000"/>
                  </a:schemeClr>
                </a:solidFill>
              </a:rPr>
              <a:t>(ex. </a:t>
            </a:r>
            <a:r>
              <a:rPr lang="pt-PT" sz="2400" b="1" i="1" dirty="0" smtClean="0">
                <a:solidFill>
                  <a:schemeClr val="bg1">
                    <a:lumMod val="50000"/>
                  </a:schemeClr>
                </a:solidFill>
              </a:rPr>
              <a:t>A tia </a:t>
            </a:r>
            <a:r>
              <a:rPr lang="pt-PT" sz="2400" b="1" i="1" u="sng" dirty="0" smtClean="0">
                <a:solidFill>
                  <a:schemeClr val="bg1">
                    <a:lumMod val="50000"/>
                  </a:schemeClr>
                </a:solidFill>
              </a:rPr>
              <a:t>lava</a:t>
            </a:r>
            <a:r>
              <a:rPr lang="pt-PT" sz="2400" b="1" i="1" dirty="0" smtClean="0">
                <a:solidFill>
                  <a:schemeClr val="bg1">
                    <a:lumMod val="50000"/>
                  </a:schemeClr>
                </a:solidFill>
              </a:rPr>
              <a:t> a roupa.</a:t>
            </a:r>
            <a:r>
              <a:rPr lang="pt-PT" sz="2400" b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pt-PT" sz="2400" b="1" dirty="0" smtClean="0">
              <a:solidFill>
                <a:srgbClr val="C70976"/>
              </a:solidFill>
            </a:endParaRPr>
          </a:p>
          <a:p>
            <a:pPr lvl="1"/>
            <a:r>
              <a:rPr lang="pt-PT" sz="2400" b="1" dirty="0" smtClean="0">
                <a:solidFill>
                  <a:srgbClr val="C70976"/>
                </a:solidFill>
              </a:rPr>
              <a:t>		Verbo transitivo indireto </a:t>
            </a:r>
            <a:r>
              <a:rPr lang="pt-PT" sz="2400" b="1" dirty="0">
                <a:solidFill>
                  <a:schemeClr val="bg1">
                    <a:lumMod val="50000"/>
                  </a:schemeClr>
                </a:solidFill>
              </a:rPr>
              <a:t>(ex. </a:t>
            </a:r>
            <a:r>
              <a:rPr lang="pt-PT" sz="2400" b="1" i="1" dirty="0" smtClean="0">
                <a:solidFill>
                  <a:schemeClr val="bg1">
                    <a:lumMod val="50000"/>
                  </a:schemeClr>
                </a:solidFill>
              </a:rPr>
              <a:t>O rei </a:t>
            </a:r>
            <a:r>
              <a:rPr lang="pt-PT" sz="2400" b="1" i="1" u="sng" dirty="0" smtClean="0">
                <a:solidFill>
                  <a:schemeClr val="bg1">
                    <a:lumMod val="50000"/>
                  </a:schemeClr>
                </a:solidFill>
              </a:rPr>
              <a:t>fala</a:t>
            </a:r>
            <a:r>
              <a:rPr lang="pt-PT" sz="2400" b="1" i="1" dirty="0" smtClean="0">
                <a:solidFill>
                  <a:schemeClr val="bg1">
                    <a:lumMod val="50000"/>
                  </a:schemeClr>
                </a:solidFill>
              </a:rPr>
              <a:t> ao povo.</a:t>
            </a:r>
            <a:r>
              <a:rPr lang="pt-PT" sz="2400" b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pt-PT" sz="2400" b="1" dirty="0" smtClean="0">
              <a:solidFill>
                <a:srgbClr val="C70976"/>
              </a:solidFill>
            </a:endParaRPr>
          </a:p>
          <a:p>
            <a:pPr lvl="1"/>
            <a:r>
              <a:rPr lang="pt-PT" sz="2400" b="1" dirty="0">
                <a:solidFill>
                  <a:srgbClr val="C70976"/>
                </a:solidFill>
              </a:rPr>
              <a:t>		 Verbo </a:t>
            </a:r>
            <a:r>
              <a:rPr lang="pt-PT" sz="2400" b="1" dirty="0" smtClean="0">
                <a:solidFill>
                  <a:srgbClr val="C70976"/>
                </a:solidFill>
              </a:rPr>
              <a:t>transitivo direto indireto </a:t>
            </a:r>
          </a:p>
          <a:p>
            <a:pPr lvl="1"/>
            <a:r>
              <a:rPr lang="pt-PT" sz="2400" b="1" dirty="0">
                <a:solidFill>
                  <a:srgbClr val="C70976"/>
                </a:solidFill>
              </a:rPr>
              <a:t>	</a:t>
            </a:r>
            <a:r>
              <a:rPr lang="pt-PT" sz="2400" b="1" dirty="0" smtClean="0">
                <a:solidFill>
                  <a:srgbClr val="C70976"/>
                </a:solidFill>
              </a:rPr>
              <a:t>		</a:t>
            </a:r>
            <a:r>
              <a:rPr lang="pt-PT" sz="2400" b="1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pt-PT" sz="2400" b="1" dirty="0">
                <a:solidFill>
                  <a:schemeClr val="bg1">
                    <a:lumMod val="50000"/>
                  </a:schemeClr>
                </a:solidFill>
              </a:rPr>
              <a:t>ex</a:t>
            </a:r>
            <a:r>
              <a:rPr lang="pt-PT" sz="2400" b="1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pt-PT" sz="2400" b="1" i="1" dirty="0" smtClean="0">
                <a:solidFill>
                  <a:schemeClr val="bg1">
                    <a:lumMod val="50000"/>
                  </a:schemeClr>
                </a:solidFill>
              </a:rPr>
              <a:t>A avó </a:t>
            </a:r>
            <a:r>
              <a:rPr lang="pt-PT" sz="2400" b="1" i="1" u="sng" dirty="0" smtClean="0">
                <a:solidFill>
                  <a:schemeClr val="bg1">
                    <a:lumMod val="50000"/>
                  </a:schemeClr>
                </a:solidFill>
              </a:rPr>
              <a:t>dá</a:t>
            </a:r>
            <a:r>
              <a:rPr lang="pt-PT" sz="2400" b="1" i="1" dirty="0" smtClean="0">
                <a:solidFill>
                  <a:schemeClr val="bg1">
                    <a:lumMod val="50000"/>
                  </a:schemeClr>
                </a:solidFill>
              </a:rPr>
              <a:t> a bolacha à neta.</a:t>
            </a:r>
            <a:r>
              <a:rPr lang="pt-PT" sz="2400" b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pt-PT" sz="2400" b="1" dirty="0" smtClean="0">
              <a:solidFill>
                <a:srgbClr val="C70976"/>
              </a:solidFill>
            </a:endParaRPr>
          </a:p>
          <a:p>
            <a:pPr lvl="1"/>
            <a:r>
              <a:rPr lang="pt-PT" sz="2400" b="1" dirty="0">
                <a:solidFill>
                  <a:srgbClr val="C70976"/>
                </a:solidFill>
              </a:rPr>
              <a:t>	</a:t>
            </a:r>
            <a:r>
              <a:rPr lang="pt-PT" sz="2400" b="1" dirty="0" smtClean="0">
                <a:solidFill>
                  <a:srgbClr val="C70976"/>
                </a:solidFill>
              </a:rPr>
              <a:t>	Verbo transitivo-predicativo </a:t>
            </a:r>
          </a:p>
          <a:p>
            <a:pPr lvl="1"/>
            <a:r>
              <a:rPr lang="pt-PT" sz="2400" b="1" dirty="0">
                <a:solidFill>
                  <a:srgbClr val="C70976"/>
                </a:solidFill>
              </a:rPr>
              <a:t>	</a:t>
            </a:r>
            <a:r>
              <a:rPr lang="pt-PT" sz="2400" b="1" dirty="0" smtClean="0">
                <a:solidFill>
                  <a:srgbClr val="C70976"/>
                </a:solidFill>
              </a:rPr>
              <a:t>		</a:t>
            </a:r>
            <a:r>
              <a:rPr lang="pt-PT" sz="2400" b="1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pt-PT" sz="2400" b="1" dirty="0">
                <a:solidFill>
                  <a:schemeClr val="bg1">
                    <a:lumMod val="50000"/>
                  </a:schemeClr>
                </a:solidFill>
              </a:rPr>
              <a:t>ex. </a:t>
            </a:r>
            <a:r>
              <a:rPr lang="pt-PT" sz="2400" b="1" i="1" dirty="0">
                <a:solidFill>
                  <a:schemeClr val="bg1">
                    <a:lumMod val="50000"/>
                  </a:schemeClr>
                </a:solidFill>
              </a:rPr>
              <a:t>O pai </a:t>
            </a:r>
            <a:r>
              <a:rPr lang="pt-PT" sz="2400" b="1" i="1" u="sng" dirty="0">
                <a:solidFill>
                  <a:schemeClr val="bg1">
                    <a:lumMod val="50000"/>
                  </a:schemeClr>
                </a:solidFill>
              </a:rPr>
              <a:t>acha</a:t>
            </a:r>
            <a:r>
              <a:rPr lang="pt-PT" sz="2400" b="1" i="1" dirty="0">
                <a:solidFill>
                  <a:schemeClr val="bg1">
                    <a:lumMod val="50000"/>
                  </a:schemeClr>
                </a:solidFill>
              </a:rPr>
              <a:t> a casa </a:t>
            </a:r>
            <a:r>
              <a:rPr lang="pt-PT" sz="2400" b="1" i="1" dirty="0" smtClean="0">
                <a:solidFill>
                  <a:schemeClr val="bg1">
                    <a:lumMod val="50000"/>
                  </a:schemeClr>
                </a:solidFill>
              </a:rPr>
              <a:t>cara.</a:t>
            </a:r>
            <a:r>
              <a:rPr lang="pt-PT" sz="2400" b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pt-PT" sz="2400" b="1" dirty="0" smtClean="0">
              <a:solidFill>
                <a:srgbClr val="C70976"/>
              </a:solidFill>
            </a:endParaRPr>
          </a:p>
          <a:p>
            <a:pPr lvl="1"/>
            <a:r>
              <a:rPr lang="pt-PT" sz="2400" b="1" dirty="0">
                <a:solidFill>
                  <a:srgbClr val="7030A0"/>
                </a:solidFill>
              </a:rPr>
              <a:t>	</a:t>
            </a:r>
            <a:r>
              <a:rPr lang="pt-PT" sz="2400" b="1" dirty="0" smtClean="0">
                <a:solidFill>
                  <a:srgbClr val="7030A0"/>
                </a:solidFill>
              </a:rPr>
              <a:t>Verbo auxiliar </a:t>
            </a:r>
            <a:r>
              <a:rPr lang="pt-PT" sz="2400" b="1" dirty="0">
                <a:solidFill>
                  <a:schemeClr val="bg1">
                    <a:lumMod val="50000"/>
                  </a:schemeClr>
                </a:solidFill>
              </a:rPr>
              <a:t>(ex. </a:t>
            </a:r>
            <a:r>
              <a:rPr lang="pt-PT" sz="2400" b="1" i="1" dirty="0" smtClean="0">
                <a:solidFill>
                  <a:schemeClr val="bg1">
                    <a:lumMod val="50000"/>
                  </a:schemeClr>
                </a:solidFill>
              </a:rPr>
              <a:t>Ela </a:t>
            </a:r>
            <a:r>
              <a:rPr lang="pt-PT" sz="2400" b="1" i="1" u="sng" dirty="0" smtClean="0">
                <a:solidFill>
                  <a:schemeClr val="bg1">
                    <a:lumMod val="50000"/>
                  </a:schemeClr>
                </a:solidFill>
              </a:rPr>
              <a:t>tem</a:t>
            </a:r>
            <a:r>
              <a:rPr lang="pt-PT" sz="2400" b="1" i="1" dirty="0" smtClean="0">
                <a:solidFill>
                  <a:schemeClr val="bg1">
                    <a:lumMod val="50000"/>
                  </a:schemeClr>
                </a:solidFill>
              </a:rPr>
              <a:t> estado atenta.</a:t>
            </a:r>
            <a:r>
              <a:rPr lang="pt-PT" sz="2400" b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pt-PT" sz="2400" b="1" dirty="0" smtClean="0">
              <a:solidFill>
                <a:srgbClr val="7030A0"/>
              </a:solidFill>
            </a:endParaRPr>
          </a:p>
          <a:p>
            <a:pPr lvl="1"/>
            <a:r>
              <a:rPr lang="pt-PT" sz="2400" b="1" dirty="0">
                <a:solidFill>
                  <a:srgbClr val="7030A0"/>
                </a:solidFill>
              </a:rPr>
              <a:t>	Verbo copulativo </a:t>
            </a:r>
            <a:r>
              <a:rPr lang="pt-PT" sz="2400" b="1" dirty="0">
                <a:solidFill>
                  <a:schemeClr val="bg1">
                    <a:lumMod val="50000"/>
                  </a:schemeClr>
                </a:solidFill>
              </a:rPr>
              <a:t>(ex. </a:t>
            </a:r>
            <a:r>
              <a:rPr lang="pt-PT" sz="2400" b="1" i="1" dirty="0" smtClean="0">
                <a:solidFill>
                  <a:schemeClr val="bg1">
                    <a:lumMod val="50000"/>
                  </a:schemeClr>
                </a:solidFill>
              </a:rPr>
              <a:t>O João </a:t>
            </a:r>
            <a:r>
              <a:rPr lang="pt-PT" sz="2400" b="1" i="1" u="sng" dirty="0" smtClean="0">
                <a:solidFill>
                  <a:schemeClr val="bg1">
                    <a:lumMod val="50000"/>
                  </a:schemeClr>
                </a:solidFill>
              </a:rPr>
              <a:t>parece</a:t>
            </a:r>
            <a:r>
              <a:rPr lang="pt-PT" sz="2400" b="1" i="1" dirty="0" smtClean="0">
                <a:solidFill>
                  <a:schemeClr val="bg1">
                    <a:lumMod val="50000"/>
                  </a:schemeClr>
                </a:solidFill>
              </a:rPr>
              <a:t> contente.</a:t>
            </a:r>
            <a:r>
              <a:rPr lang="pt-PT" sz="2400" b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pt-PT" sz="2400" b="1" dirty="0">
              <a:solidFill>
                <a:srgbClr val="7030A0"/>
              </a:solidFill>
            </a:endParaRPr>
          </a:p>
          <a:p>
            <a:pPr lvl="1"/>
            <a:endParaRPr lang="pt-PT" sz="2400" b="1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3568" y="476672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FF0000"/>
                </a:solidFill>
                <a:latin typeface="Albertus Extra Bold" pitchFamily="34" charset="0"/>
              </a:rPr>
              <a:t>Classes </a:t>
            </a:r>
            <a:r>
              <a:rPr lang="pt-PT" dirty="0" smtClean="0">
                <a:solidFill>
                  <a:srgbClr val="FF0000"/>
                </a:solidFill>
                <a:latin typeface="Albertus Extra Bold" pitchFamily="34" charset="0"/>
              </a:rPr>
              <a:t>abertas</a:t>
            </a:r>
            <a:endParaRPr lang="pt-PT" dirty="0">
              <a:solidFill>
                <a:srgbClr val="FF0000"/>
              </a:solidFill>
              <a:latin typeface="Albertus Extra Bold" pitchFamily="34" charset="0"/>
            </a:endParaRPr>
          </a:p>
        </p:txBody>
      </p:sp>
      <p:sp>
        <p:nvSpPr>
          <p:cNvPr id="8" name="Action Button: Back or Previous 7">
            <a:hlinkClick r:id="rId2" action="ppaction://hlinksldjump" highlightClick="1"/>
          </p:cNvPr>
          <p:cNvSpPr/>
          <p:nvPr/>
        </p:nvSpPr>
        <p:spPr>
          <a:xfrm>
            <a:off x="7884368" y="6003726"/>
            <a:ext cx="360040" cy="360040"/>
          </a:xfrm>
          <a:prstGeom prst="actionButtonBackPrevious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11" name="Group 10"/>
          <p:cNvGrpSpPr/>
          <p:nvPr/>
        </p:nvGrpSpPr>
        <p:grpSpPr>
          <a:xfrm>
            <a:off x="6982879" y="197932"/>
            <a:ext cx="1765585" cy="1296144"/>
            <a:chOff x="6982879" y="197932"/>
            <a:chExt cx="1765585" cy="1296144"/>
          </a:xfrm>
        </p:grpSpPr>
        <p:grpSp>
          <p:nvGrpSpPr>
            <p:cNvPr id="12" name="Group 11"/>
            <p:cNvGrpSpPr/>
            <p:nvPr/>
          </p:nvGrpSpPr>
          <p:grpSpPr>
            <a:xfrm>
              <a:off x="6982879" y="197932"/>
              <a:ext cx="1765585" cy="1296144"/>
              <a:chOff x="4853500" y="1903354"/>
              <a:chExt cx="1765585" cy="1296144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60032" y="1903354"/>
                <a:ext cx="1759053" cy="1296144"/>
              </a:xfrm>
              <a:prstGeom prst="rect">
                <a:avLst/>
              </a:prstGeom>
            </p:spPr>
          </p:pic>
          <p:sp>
            <p:nvSpPr>
              <p:cNvPr id="15" name="CaixaDeTexto 19"/>
              <p:cNvSpPr txBox="1"/>
              <p:nvPr/>
            </p:nvSpPr>
            <p:spPr>
              <a:xfrm rot="806653">
                <a:off x="4853500" y="2773662"/>
                <a:ext cx="132759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1100" b="1" dirty="0" smtClean="0">
                    <a:blipFill>
                      <a:blip r:embed="rId4"/>
                      <a:tile tx="0" ty="0" sx="100000" sy="100000" flip="none" algn="tl"/>
                    </a:blip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Classes de palavras</a:t>
                </a:r>
                <a:endParaRPr lang="pt-PT" sz="1100" b="1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13" name="Forma livre 17"/>
            <p:cNvSpPr/>
            <p:nvPr/>
          </p:nvSpPr>
          <p:spPr>
            <a:xfrm rot="657632">
              <a:off x="7073257" y="238890"/>
              <a:ext cx="1111898" cy="850817"/>
            </a:xfrm>
            <a:custGeom>
              <a:avLst/>
              <a:gdLst>
                <a:gd name="connsiteX0" fmla="*/ 2234452 w 6423211"/>
                <a:gd name="connsiteY0" fmla="*/ 112059 h 4433048"/>
                <a:gd name="connsiteX1" fmla="*/ 1266264 w 6423211"/>
                <a:gd name="connsiteY1" fmla="*/ 1873624 h 4433048"/>
                <a:gd name="connsiteX2" fmla="*/ 271182 w 6423211"/>
                <a:gd name="connsiteY2" fmla="*/ 3662083 h 4433048"/>
                <a:gd name="connsiteX3" fmla="*/ 2893358 w 6423211"/>
                <a:gd name="connsiteY3" fmla="*/ 4280648 h 4433048"/>
                <a:gd name="connsiteX4" fmla="*/ 3727076 w 6423211"/>
                <a:gd name="connsiteY4" fmla="*/ 2747683 h 4433048"/>
                <a:gd name="connsiteX5" fmla="*/ 4896970 w 6423211"/>
                <a:gd name="connsiteY5" fmla="*/ 3110753 h 4433048"/>
                <a:gd name="connsiteX6" fmla="*/ 5972735 w 6423211"/>
                <a:gd name="connsiteY6" fmla="*/ 1201271 h 4433048"/>
                <a:gd name="connsiteX7" fmla="*/ 2234452 w 6423211"/>
                <a:gd name="connsiteY7" fmla="*/ 112059 h 4433048"/>
                <a:gd name="connsiteX0" fmla="*/ 2124335 w 6313094"/>
                <a:gd name="connsiteY0" fmla="*/ 112059 h 4455245"/>
                <a:gd name="connsiteX1" fmla="*/ 1156147 w 6313094"/>
                <a:gd name="connsiteY1" fmla="*/ 1873624 h 4455245"/>
                <a:gd name="connsiteX2" fmla="*/ 271182 w 6313094"/>
                <a:gd name="connsiteY2" fmla="*/ 3795265 h 4455245"/>
                <a:gd name="connsiteX3" fmla="*/ 2783241 w 6313094"/>
                <a:gd name="connsiteY3" fmla="*/ 4280648 h 4455245"/>
                <a:gd name="connsiteX4" fmla="*/ 3616959 w 6313094"/>
                <a:gd name="connsiteY4" fmla="*/ 2747683 h 4455245"/>
                <a:gd name="connsiteX5" fmla="*/ 4786853 w 6313094"/>
                <a:gd name="connsiteY5" fmla="*/ 3110753 h 4455245"/>
                <a:gd name="connsiteX6" fmla="*/ 5862618 w 6313094"/>
                <a:gd name="connsiteY6" fmla="*/ 1201271 h 4455245"/>
                <a:gd name="connsiteX7" fmla="*/ 2124335 w 6313094"/>
                <a:gd name="connsiteY7" fmla="*/ 112059 h 4455245"/>
                <a:gd name="connsiteX0" fmla="*/ 1892632 w 6081391"/>
                <a:gd name="connsiteY0" fmla="*/ 112059 h 4455245"/>
                <a:gd name="connsiteX1" fmla="*/ 924444 w 6081391"/>
                <a:gd name="connsiteY1" fmla="*/ 1873624 h 4455245"/>
                <a:gd name="connsiteX2" fmla="*/ 39479 w 6081391"/>
                <a:gd name="connsiteY2" fmla="*/ 3795265 h 4455245"/>
                <a:gd name="connsiteX3" fmla="*/ 2551538 w 6081391"/>
                <a:gd name="connsiteY3" fmla="*/ 4280648 h 4455245"/>
                <a:gd name="connsiteX4" fmla="*/ 3385256 w 6081391"/>
                <a:gd name="connsiteY4" fmla="*/ 2747683 h 4455245"/>
                <a:gd name="connsiteX5" fmla="*/ 4555150 w 6081391"/>
                <a:gd name="connsiteY5" fmla="*/ 3110753 h 4455245"/>
                <a:gd name="connsiteX6" fmla="*/ 5630915 w 6081391"/>
                <a:gd name="connsiteY6" fmla="*/ 1201271 h 4455245"/>
                <a:gd name="connsiteX7" fmla="*/ 1892632 w 6081391"/>
                <a:gd name="connsiteY7" fmla="*/ 112059 h 4455245"/>
                <a:gd name="connsiteX0" fmla="*/ 1892632 w 6081391"/>
                <a:gd name="connsiteY0" fmla="*/ 112059 h 4455245"/>
                <a:gd name="connsiteX1" fmla="*/ 924444 w 6081391"/>
                <a:gd name="connsiteY1" fmla="*/ 1873624 h 4455245"/>
                <a:gd name="connsiteX2" fmla="*/ 39479 w 6081391"/>
                <a:gd name="connsiteY2" fmla="*/ 3795265 h 4455245"/>
                <a:gd name="connsiteX3" fmla="*/ 2551538 w 6081391"/>
                <a:gd name="connsiteY3" fmla="*/ 4280648 h 4455245"/>
                <a:gd name="connsiteX4" fmla="*/ 3385256 w 6081391"/>
                <a:gd name="connsiteY4" fmla="*/ 2747683 h 4455245"/>
                <a:gd name="connsiteX5" fmla="*/ 4555150 w 6081391"/>
                <a:gd name="connsiteY5" fmla="*/ 3110753 h 4455245"/>
                <a:gd name="connsiteX6" fmla="*/ 5630915 w 6081391"/>
                <a:gd name="connsiteY6" fmla="*/ 1201271 h 4455245"/>
                <a:gd name="connsiteX7" fmla="*/ 1892632 w 6081391"/>
                <a:gd name="connsiteY7" fmla="*/ 112059 h 4455245"/>
                <a:gd name="connsiteX0" fmla="*/ 1892632 w 6081391"/>
                <a:gd name="connsiteY0" fmla="*/ 112059 h 4292556"/>
                <a:gd name="connsiteX1" fmla="*/ 924444 w 6081391"/>
                <a:gd name="connsiteY1" fmla="*/ 1873624 h 4292556"/>
                <a:gd name="connsiteX2" fmla="*/ 39479 w 6081391"/>
                <a:gd name="connsiteY2" fmla="*/ 3795265 h 4292556"/>
                <a:gd name="connsiteX3" fmla="*/ 2551538 w 6081391"/>
                <a:gd name="connsiteY3" fmla="*/ 4280648 h 4292556"/>
                <a:gd name="connsiteX4" fmla="*/ 3385256 w 6081391"/>
                <a:gd name="connsiteY4" fmla="*/ 2747683 h 4292556"/>
                <a:gd name="connsiteX5" fmla="*/ 4555150 w 6081391"/>
                <a:gd name="connsiteY5" fmla="*/ 3110753 h 4292556"/>
                <a:gd name="connsiteX6" fmla="*/ 5630915 w 6081391"/>
                <a:gd name="connsiteY6" fmla="*/ 1201271 h 4292556"/>
                <a:gd name="connsiteX7" fmla="*/ 1892632 w 6081391"/>
                <a:gd name="connsiteY7" fmla="*/ 112059 h 4292556"/>
                <a:gd name="connsiteX0" fmla="*/ 1892632 w 6081391"/>
                <a:gd name="connsiteY0" fmla="*/ 112059 h 4292556"/>
                <a:gd name="connsiteX1" fmla="*/ 924444 w 6081391"/>
                <a:gd name="connsiteY1" fmla="*/ 1873624 h 4292556"/>
                <a:gd name="connsiteX2" fmla="*/ 39479 w 6081391"/>
                <a:gd name="connsiteY2" fmla="*/ 3795265 h 4292556"/>
                <a:gd name="connsiteX3" fmla="*/ 2551538 w 6081391"/>
                <a:gd name="connsiteY3" fmla="*/ 4280648 h 4292556"/>
                <a:gd name="connsiteX4" fmla="*/ 3385256 w 6081391"/>
                <a:gd name="connsiteY4" fmla="*/ 2747683 h 4292556"/>
                <a:gd name="connsiteX5" fmla="*/ 4555150 w 6081391"/>
                <a:gd name="connsiteY5" fmla="*/ 3110753 h 4292556"/>
                <a:gd name="connsiteX6" fmla="*/ 5630915 w 6081391"/>
                <a:gd name="connsiteY6" fmla="*/ 1201271 h 4292556"/>
                <a:gd name="connsiteX7" fmla="*/ 1892632 w 6081391"/>
                <a:gd name="connsiteY7" fmla="*/ 112059 h 4292556"/>
                <a:gd name="connsiteX0" fmla="*/ 1892632 w 6081391"/>
                <a:gd name="connsiteY0" fmla="*/ 112059 h 4292556"/>
                <a:gd name="connsiteX1" fmla="*/ 924444 w 6081391"/>
                <a:gd name="connsiteY1" fmla="*/ 1873624 h 4292556"/>
                <a:gd name="connsiteX2" fmla="*/ 39479 w 6081391"/>
                <a:gd name="connsiteY2" fmla="*/ 3795265 h 4292556"/>
                <a:gd name="connsiteX3" fmla="*/ 2551538 w 6081391"/>
                <a:gd name="connsiteY3" fmla="*/ 4280648 h 4292556"/>
                <a:gd name="connsiteX4" fmla="*/ 3385256 w 6081391"/>
                <a:gd name="connsiteY4" fmla="*/ 2747683 h 4292556"/>
                <a:gd name="connsiteX5" fmla="*/ 4555150 w 6081391"/>
                <a:gd name="connsiteY5" fmla="*/ 3110753 h 4292556"/>
                <a:gd name="connsiteX6" fmla="*/ 5630915 w 6081391"/>
                <a:gd name="connsiteY6" fmla="*/ 1201271 h 4292556"/>
                <a:gd name="connsiteX7" fmla="*/ 1892632 w 6081391"/>
                <a:gd name="connsiteY7" fmla="*/ 112059 h 4292556"/>
                <a:gd name="connsiteX0" fmla="*/ 1892632 w 6081391"/>
                <a:gd name="connsiteY0" fmla="*/ 112059 h 4292556"/>
                <a:gd name="connsiteX1" fmla="*/ 924444 w 6081391"/>
                <a:gd name="connsiteY1" fmla="*/ 1873624 h 4292556"/>
                <a:gd name="connsiteX2" fmla="*/ 39479 w 6081391"/>
                <a:gd name="connsiteY2" fmla="*/ 3795265 h 4292556"/>
                <a:gd name="connsiteX3" fmla="*/ 2551538 w 6081391"/>
                <a:gd name="connsiteY3" fmla="*/ 4280648 h 4292556"/>
                <a:gd name="connsiteX4" fmla="*/ 3385256 w 6081391"/>
                <a:gd name="connsiteY4" fmla="*/ 2747683 h 4292556"/>
                <a:gd name="connsiteX5" fmla="*/ 4555150 w 6081391"/>
                <a:gd name="connsiteY5" fmla="*/ 3110753 h 4292556"/>
                <a:gd name="connsiteX6" fmla="*/ 5630915 w 6081391"/>
                <a:gd name="connsiteY6" fmla="*/ 1201271 h 4292556"/>
                <a:gd name="connsiteX7" fmla="*/ 1892632 w 6081391"/>
                <a:gd name="connsiteY7" fmla="*/ 112059 h 4292556"/>
                <a:gd name="connsiteX0" fmla="*/ 1892632 w 6081391"/>
                <a:gd name="connsiteY0" fmla="*/ 112059 h 4292556"/>
                <a:gd name="connsiteX1" fmla="*/ 924444 w 6081391"/>
                <a:gd name="connsiteY1" fmla="*/ 1873624 h 4292556"/>
                <a:gd name="connsiteX2" fmla="*/ 39479 w 6081391"/>
                <a:gd name="connsiteY2" fmla="*/ 3795265 h 4292556"/>
                <a:gd name="connsiteX3" fmla="*/ 2551538 w 6081391"/>
                <a:gd name="connsiteY3" fmla="*/ 4280648 h 4292556"/>
                <a:gd name="connsiteX4" fmla="*/ 3385256 w 6081391"/>
                <a:gd name="connsiteY4" fmla="*/ 2747683 h 4292556"/>
                <a:gd name="connsiteX5" fmla="*/ 4555150 w 6081391"/>
                <a:gd name="connsiteY5" fmla="*/ 3110753 h 4292556"/>
                <a:gd name="connsiteX6" fmla="*/ 5630915 w 6081391"/>
                <a:gd name="connsiteY6" fmla="*/ 1201271 h 4292556"/>
                <a:gd name="connsiteX7" fmla="*/ 1892632 w 6081391"/>
                <a:gd name="connsiteY7" fmla="*/ 112059 h 4292556"/>
                <a:gd name="connsiteX0" fmla="*/ 1892632 w 6081391"/>
                <a:gd name="connsiteY0" fmla="*/ 112059 h 4292556"/>
                <a:gd name="connsiteX1" fmla="*/ 924444 w 6081391"/>
                <a:gd name="connsiteY1" fmla="*/ 1873624 h 4292556"/>
                <a:gd name="connsiteX2" fmla="*/ 39479 w 6081391"/>
                <a:gd name="connsiteY2" fmla="*/ 3795265 h 4292556"/>
                <a:gd name="connsiteX3" fmla="*/ 2551538 w 6081391"/>
                <a:gd name="connsiteY3" fmla="*/ 4280648 h 4292556"/>
                <a:gd name="connsiteX4" fmla="*/ 3385256 w 6081391"/>
                <a:gd name="connsiteY4" fmla="*/ 2747683 h 4292556"/>
                <a:gd name="connsiteX5" fmla="*/ 4555150 w 6081391"/>
                <a:gd name="connsiteY5" fmla="*/ 3110753 h 4292556"/>
                <a:gd name="connsiteX6" fmla="*/ 5630915 w 6081391"/>
                <a:gd name="connsiteY6" fmla="*/ 1201271 h 4292556"/>
                <a:gd name="connsiteX7" fmla="*/ 1892632 w 6081391"/>
                <a:gd name="connsiteY7" fmla="*/ 112059 h 4292556"/>
                <a:gd name="connsiteX0" fmla="*/ 1892632 w 5637602"/>
                <a:gd name="connsiteY0" fmla="*/ 112059 h 4292556"/>
                <a:gd name="connsiteX1" fmla="*/ 924444 w 5637602"/>
                <a:gd name="connsiteY1" fmla="*/ 1873624 h 4292556"/>
                <a:gd name="connsiteX2" fmla="*/ 39479 w 5637602"/>
                <a:gd name="connsiteY2" fmla="*/ 3795265 h 4292556"/>
                <a:gd name="connsiteX3" fmla="*/ 2551538 w 5637602"/>
                <a:gd name="connsiteY3" fmla="*/ 4280648 h 4292556"/>
                <a:gd name="connsiteX4" fmla="*/ 3385256 w 5637602"/>
                <a:gd name="connsiteY4" fmla="*/ 2747683 h 4292556"/>
                <a:gd name="connsiteX5" fmla="*/ 4555150 w 5637602"/>
                <a:gd name="connsiteY5" fmla="*/ 3110753 h 4292556"/>
                <a:gd name="connsiteX6" fmla="*/ 5630915 w 5637602"/>
                <a:gd name="connsiteY6" fmla="*/ 1201271 h 4292556"/>
                <a:gd name="connsiteX7" fmla="*/ 1892632 w 5637602"/>
                <a:gd name="connsiteY7" fmla="*/ 112059 h 4292556"/>
                <a:gd name="connsiteX0" fmla="*/ 1892632 w 5829346"/>
                <a:gd name="connsiteY0" fmla="*/ 112059 h 4292556"/>
                <a:gd name="connsiteX1" fmla="*/ 924444 w 5829346"/>
                <a:gd name="connsiteY1" fmla="*/ 1873624 h 4292556"/>
                <a:gd name="connsiteX2" fmla="*/ 39479 w 5829346"/>
                <a:gd name="connsiteY2" fmla="*/ 3795265 h 4292556"/>
                <a:gd name="connsiteX3" fmla="*/ 2551538 w 5829346"/>
                <a:gd name="connsiteY3" fmla="*/ 4280648 h 4292556"/>
                <a:gd name="connsiteX4" fmla="*/ 3385256 w 5829346"/>
                <a:gd name="connsiteY4" fmla="*/ 2747683 h 4292556"/>
                <a:gd name="connsiteX5" fmla="*/ 4555150 w 5829346"/>
                <a:gd name="connsiteY5" fmla="*/ 3110753 h 4292556"/>
                <a:gd name="connsiteX6" fmla="*/ 5630915 w 5829346"/>
                <a:gd name="connsiteY6" fmla="*/ 1201271 h 4292556"/>
                <a:gd name="connsiteX7" fmla="*/ 1892632 w 5829346"/>
                <a:gd name="connsiteY7" fmla="*/ 112059 h 4292556"/>
                <a:gd name="connsiteX0" fmla="*/ 1892632 w 5829346"/>
                <a:gd name="connsiteY0" fmla="*/ 0 h 4180497"/>
                <a:gd name="connsiteX1" fmla="*/ 924444 w 5829346"/>
                <a:gd name="connsiteY1" fmla="*/ 1761565 h 4180497"/>
                <a:gd name="connsiteX2" fmla="*/ 39479 w 5829346"/>
                <a:gd name="connsiteY2" fmla="*/ 3683206 h 4180497"/>
                <a:gd name="connsiteX3" fmla="*/ 2551538 w 5829346"/>
                <a:gd name="connsiteY3" fmla="*/ 4168589 h 4180497"/>
                <a:gd name="connsiteX4" fmla="*/ 3385256 w 5829346"/>
                <a:gd name="connsiteY4" fmla="*/ 2635624 h 4180497"/>
                <a:gd name="connsiteX5" fmla="*/ 4555150 w 5829346"/>
                <a:gd name="connsiteY5" fmla="*/ 2998694 h 4180497"/>
                <a:gd name="connsiteX6" fmla="*/ 5630915 w 5829346"/>
                <a:gd name="connsiteY6" fmla="*/ 1089212 h 4180497"/>
                <a:gd name="connsiteX7" fmla="*/ 1892632 w 5829346"/>
                <a:gd name="connsiteY7" fmla="*/ 0 h 4180497"/>
                <a:gd name="connsiteX0" fmla="*/ 1892632 w 5829346"/>
                <a:gd name="connsiteY0" fmla="*/ 0 h 4180497"/>
                <a:gd name="connsiteX1" fmla="*/ 924444 w 5829346"/>
                <a:gd name="connsiteY1" fmla="*/ 1761565 h 4180497"/>
                <a:gd name="connsiteX2" fmla="*/ 39479 w 5829346"/>
                <a:gd name="connsiteY2" fmla="*/ 3683206 h 4180497"/>
                <a:gd name="connsiteX3" fmla="*/ 2551538 w 5829346"/>
                <a:gd name="connsiteY3" fmla="*/ 4168589 h 4180497"/>
                <a:gd name="connsiteX4" fmla="*/ 3385256 w 5829346"/>
                <a:gd name="connsiteY4" fmla="*/ 2635624 h 4180497"/>
                <a:gd name="connsiteX5" fmla="*/ 4555150 w 5829346"/>
                <a:gd name="connsiteY5" fmla="*/ 2998694 h 4180497"/>
                <a:gd name="connsiteX6" fmla="*/ 5630915 w 5829346"/>
                <a:gd name="connsiteY6" fmla="*/ 1089212 h 4180497"/>
                <a:gd name="connsiteX7" fmla="*/ 1892632 w 5829346"/>
                <a:gd name="connsiteY7" fmla="*/ 0 h 4180497"/>
                <a:gd name="connsiteX0" fmla="*/ 1892632 w 5829346"/>
                <a:gd name="connsiteY0" fmla="*/ 0 h 4180497"/>
                <a:gd name="connsiteX1" fmla="*/ 924444 w 5829346"/>
                <a:gd name="connsiteY1" fmla="*/ 1761565 h 4180497"/>
                <a:gd name="connsiteX2" fmla="*/ 39479 w 5829346"/>
                <a:gd name="connsiteY2" fmla="*/ 3683206 h 4180497"/>
                <a:gd name="connsiteX3" fmla="*/ 2551538 w 5829346"/>
                <a:gd name="connsiteY3" fmla="*/ 4168589 h 4180497"/>
                <a:gd name="connsiteX4" fmla="*/ 3385256 w 5829346"/>
                <a:gd name="connsiteY4" fmla="*/ 2635624 h 4180497"/>
                <a:gd name="connsiteX5" fmla="*/ 4555150 w 5829346"/>
                <a:gd name="connsiteY5" fmla="*/ 2998694 h 4180497"/>
                <a:gd name="connsiteX6" fmla="*/ 5630915 w 5829346"/>
                <a:gd name="connsiteY6" fmla="*/ 1089212 h 4180497"/>
                <a:gd name="connsiteX7" fmla="*/ 1892632 w 5829346"/>
                <a:gd name="connsiteY7" fmla="*/ 0 h 4180497"/>
                <a:gd name="connsiteX0" fmla="*/ 1892632 w 5829346"/>
                <a:gd name="connsiteY0" fmla="*/ 0 h 4180497"/>
                <a:gd name="connsiteX1" fmla="*/ 924444 w 5829346"/>
                <a:gd name="connsiteY1" fmla="*/ 1761565 h 4180497"/>
                <a:gd name="connsiteX2" fmla="*/ 39479 w 5829346"/>
                <a:gd name="connsiteY2" fmla="*/ 3683206 h 4180497"/>
                <a:gd name="connsiteX3" fmla="*/ 2551538 w 5829346"/>
                <a:gd name="connsiteY3" fmla="*/ 4168589 h 4180497"/>
                <a:gd name="connsiteX4" fmla="*/ 3385256 w 5829346"/>
                <a:gd name="connsiteY4" fmla="*/ 2635624 h 4180497"/>
                <a:gd name="connsiteX5" fmla="*/ 4555150 w 5829346"/>
                <a:gd name="connsiteY5" fmla="*/ 2998694 h 4180497"/>
                <a:gd name="connsiteX6" fmla="*/ 5630915 w 5829346"/>
                <a:gd name="connsiteY6" fmla="*/ 1089212 h 4180497"/>
                <a:gd name="connsiteX7" fmla="*/ 1892632 w 5829346"/>
                <a:gd name="connsiteY7" fmla="*/ 0 h 4180497"/>
                <a:gd name="connsiteX0" fmla="*/ 1892632 w 5829346"/>
                <a:gd name="connsiteY0" fmla="*/ 0 h 4180497"/>
                <a:gd name="connsiteX1" fmla="*/ 924444 w 5829346"/>
                <a:gd name="connsiteY1" fmla="*/ 1761565 h 4180497"/>
                <a:gd name="connsiteX2" fmla="*/ 39479 w 5829346"/>
                <a:gd name="connsiteY2" fmla="*/ 3683206 h 4180497"/>
                <a:gd name="connsiteX3" fmla="*/ 2551538 w 5829346"/>
                <a:gd name="connsiteY3" fmla="*/ 4168589 h 4180497"/>
                <a:gd name="connsiteX4" fmla="*/ 3385256 w 5829346"/>
                <a:gd name="connsiteY4" fmla="*/ 2635624 h 4180497"/>
                <a:gd name="connsiteX5" fmla="*/ 4555150 w 5829346"/>
                <a:gd name="connsiteY5" fmla="*/ 2998694 h 4180497"/>
                <a:gd name="connsiteX6" fmla="*/ 5630915 w 5829346"/>
                <a:gd name="connsiteY6" fmla="*/ 1089212 h 4180497"/>
                <a:gd name="connsiteX7" fmla="*/ 1892632 w 5829346"/>
                <a:gd name="connsiteY7" fmla="*/ 0 h 4180497"/>
                <a:gd name="connsiteX0" fmla="*/ 1892632 w 5829346"/>
                <a:gd name="connsiteY0" fmla="*/ 0 h 4188718"/>
                <a:gd name="connsiteX1" fmla="*/ 924444 w 5829346"/>
                <a:gd name="connsiteY1" fmla="*/ 1761565 h 4188718"/>
                <a:gd name="connsiteX2" fmla="*/ 39479 w 5829346"/>
                <a:gd name="connsiteY2" fmla="*/ 3683206 h 4188718"/>
                <a:gd name="connsiteX3" fmla="*/ 2551538 w 5829346"/>
                <a:gd name="connsiteY3" fmla="*/ 4168589 h 4188718"/>
                <a:gd name="connsiteX4" fmla="*/ 3385256 w 5829346"/>
                <a:gd name="connsiteY4" fmla="*/ 2635624 h 4188718"/>
                <a:gd name="connsiteX5" fmla="*/ 4555150 w 5829346"/>
                <a:gd name="connsiteY5" fmla="*/ 2998694 h 4188718"/>
                <a:gd name="connsiteX6" fmla="*/ 5630915 w 5829346"/>
                <a:gd name="connsiteY6" fmla="*/ 1089212 h 4188718"/>
                <a:gd name="connsiteX7" fmla="*/ 1892632 w 5829346"/>
                <a:gd name="connsiteY7" fmla="*/ 0 h 4188718"/>
                <a:gd name="connsiteX0" fmla="*/ 1964641 w 5901355"/>
                <a:gd name="connsiteY0" fmla="*/ 0 h 4188718"/>
                <a:gd name="connsiteX1" fmla="*/ 996453 w 5901355"/>
                <a:gd name="connsiteY1" fmla="*/ 1761565 h 4188718"/>
                <a:gd name="connsiteX2" fmla="*/ 39479 w 5901355"/>
                <a:gd name="connsiteY2" fmla="*/ 3539189 h 4188718"/>
                <a:gd name="connsiteX3" fmla="*/ 2623547 w 5901355"/>
                <a:gd name="connsiteY3" fmla="*/ 4168589 h 4188718"/>
                <a:gd name="connsiteX4" fmla="*/ 3457265 w 5901355"/>
                <a:gd name="connsiteY4" fmla="*/ 2635624 h 4188718"/>
                <a:gd name="connsiteX5" fmla="*/ 4627159 w 5901355"/>
                <a:gd name="connsiteY5" fmla="*/ 2998694 h 4188718"/>
                <a:gd name="connsiteX6" fmla="*/ 5702924 w 5901355"/>
                <a:gd name="connsiteY6" fmla="*/ 1089212 h 4188718"/>
                <a:gd name="connsiteX7" fmla="*/ 1964641 w 5901355"/>
                <a:gd name="connsiteY7" fmla="*/ 0 h 4188718"/>
                <a:gd name="connsiteX0" fmla="*/ 1925162 w 5861876"/>
                <a:gd name="connsiteY0" fmla="*/ 0 h 4188718"/>
                <a:gd name="connsiteX1" fmla="*/ 956974 w 5861876"/>
                <a:gd name="connsiteY1" fmla="*/ 1761565 h 4188718"/>
                <a:gd name="connsiteX2" fmla="*/ 0 w 5861876"/>
                <a:gd name="connsiteY2" fmla="*/ 3539189 h 4188718"/>
                <a:gd name="connsiteX3" fmla="*/ 2584068 w 5861876"/>
                <a:gd name="connsiteY3" fmla="*/ 4168589 h 4188718"/>
                <a:gd name="connsiteX4" fmla="*/ 3417786 w 5861876"/>
                <a:gd name="connsiteY4" fmla="*/ 2635624 h 4188718"/>
                <a:gd name="connsiteX5" fmla="*/ 4587680 w 5861876"/>
                <a:gd name="connsiteY5" fmla="*/ 2998694 h 4188718"/>
                <a:gd name="connsiteX6" fmla="*/ 5663445 w 5861876"/>
                <a:gd name="connsiteY6" fmla="*/ 1089212 h 4188718"/>
                <a:gd name="connsiteX7" fmla="*/ 1925162 w 5861876"/>
                <a:gd name="connsiteY7" fmla="*/ 0 h 4188718"/>
                <a:gd name="connsiteX0" fmla="*/ 1925162 w 5861876"/>
                <a:gd name="connsiteY0" fmla="*/ 0 h 4188718"/>
                <a:gd name="connsiteX1" fmla="*/ 956974 w 5861876"/>
                <a:gd name="connsiteY1" fmla="*/ 1761565 h 4188718"/>
                <a:gd name="connsiteX2" fmla="*/ 0 w 5861876"/>
                <a:gd name="connsiteY2" fmla="*/ 3539189 h 4188718"/>
                <a:gd name="connsiteX3" fmla="*/ 2584068 w 5861876"/>
                <a:gd name="connsiteY3" fmla="*/ 4168589 h 4188718"/>
                <a:gd name="connsiteX4" fmla="*/ 3417786 w 5861876"/>
                <a:gd name="connsiteY4" fmla="*/ 2635624 h 4188718"/>
                <a:gd name="connsiteX5" fmla="*/ 4587680 w 5861876"/>
                <a:gd name="connsiteY5" fmla="*/ 2998694 h 4188718"/>
                <a:gd name="connsiteX6" fmla="*/ 5663445 w 5861876"/>
                <a:gd name="connsiteY6" fmla="*/ 1089212 h 4188718"/>
                <a:gd name="connsiteX7" fmla="*/ 1925162 w 5861876"/>
                <a:gd name="connsiteY7" fmla="*/ 0 h 4188718"/>
                <a:gd name="connsiteX0" fmla="*/ 1925162 w 5887063"/>
                <a:gd name="connsiteY0" fmla="*/ 0 h 4188718"/>
                <a:gd name="connsiteX1" fmla="*/ 956974 w 5887063"/>
                <a:gd name="connsiteY1" fmla="*/ 1761565 h 4188718"/>
                <a:gd name="connsiteX2" fmla="*/ 0 w 5887063"/>
                <a:gd name="connsiteY2" fmla="*/ 3539189 h 4188718"/>
                <a:gd name="connsiteX3" fmla="*/ 2584068 w 5887063"/>
                <a:gd name="connsiteY3" fmla="*/ 4168589 h 4188718"/>
                <a:gd name="connsiteX4" fmla="*/ 3417786 w 5887063"/>
                <a:gd name="connsiteY4" fmla="*/ 2635624 h 4188718"/>
                <a:gd name="connsiteX5" fmla="*/ 4587680 w 5887063"/>
                <a:gd name="connsiteY5" fmla="*/ 2998694 h 4188718"/>
                <a:gd name="connsiteX6" fmla="*/ 5688632 w 5887063"/>
                <a:gd name="connsiteY6" fmla="*/ 1018909 h 4188718"/>
                <a:gd name="connsiteX7" fmla="*/ 1925162 w 5887063"/>
                <a:gd name="connsiteY7" fmla="*/ 0 h 4188718"/>
                <a:gd name="connsiteX0" fmla="*/ 1925162 w 6062710"/>
                <a:gd name="connsiteY0" fmla="*/ 0 h 4188718"/>
                <a:gd name="connsiteX1" fmla="*/ 956974 w 6062710"/>
                <a:gd name="connsiteY1" fmla="*/ 1761565 h 4188718"/>
                <a:gd name="connsiteX2" fmla="*/ 0 w 6062710"/>
                <a:gd name="connsiteY2" fmla="*/ 3539189 h 4188718"/>
                <a:gd name="connsiteX3" fmla="*/ 2584068 w 6062710"/>
                <a:gd name="connsiteY3" fmla="*/ 4168589 h 4188718"/>
                <a:gd name="connsiteX4" fmla="*/ 3417786 w 6062710"/>
                <a:gd name="connsiteY4" fmla="*/ 2635624 h 4188718"/>
                <a:gd name="connsiteX5" fmla="*/ 4587680 w 6062710"/>
                <a:gd name="connsiteY5" fmla="*/ 2998694 h 4188718"/>
                <a:gd name="connsiteX6" fmla="*/ 5688632 w 6062710"/>
                <a:gd name="connsiteY6" fmla="*/ 1018909 h 4188718"/>
                <a:gd name="connsiteX7" fmla="*/ 1925162 w 6062710"/>
                <a:gd name="connsiteY7" fmla="*/ 0 h 4188718"/>
                <a:gd name="connsiteX0" fmla="*/ 1925162 w 6062710"/>
                <a:gd name="connsiteY0" fmla="*/ 0 h 4188718"/>
                <a:gd name="connsiteX1" fmla="*/ 956974 w 6062710"/>
                <a:gd name="connsiteY1" fmla="*/ 1761565 h 4188718"/>
                <a:gd name="connsiteX2" fmla="*/ 0 w 6062710"/>
                <a:gd name="connsiteY2" fmla="*/ 3539189 h 4188718"/>
                <a:gd name="connsiteX3" fmla="*/ 2584068 w 6062710"/>
                <a:gd name="connsiteY3" fmla="*/ 4168589 h 4188718"/>
                <a:gd name="connsiteX4" fmla="*/ 3417786 w 6062710"/>
                <a:gd name="connsiteY4" fmla="*/ 2635624 h 4188718"/>
                <a:gd name="connsiteX5" fmla="*/ 4587680 w 6062710"/>
                <a:gd name="connsiteY5" fmla="*/ 2998694 h 4188718"/>
                <a:gd name="connsiteX6" fmla="*/ 5688632 w 6062710"/>
                <a:gd name="connsiteY6" fmla="*/ 1018909 h 4188718"/>
                <a:gd name="connsiteX7" fmla="*/ 1925162 w 6062710"/>
                <a:gd name="connsiteY7" fmla="*/ 0 h 4188718"/>
                <a:gd name="connsiteX0" fmla="*/ 1925162 w 5675109"/>
                <a:gd name="connsiteY0" fmla="*/ 0 h 4169177"/>
                <a:gd name="connsiteX1" fmla="*/ 956974 w 5675109"/>
                <a:gd name="connsiteY1" fmla="*/ 1761565 h 4169177"/>
                <a:gd name="connsiteX2" fmla="*/ 0 w 5675109"/>
                <a:gd name="connsiteY2" fmla="*/ 3539189 h 4169177"/>
                <a:gd name="connsiteX3" fmla="*/ 2584068 w 5675109"/>
                <a:gd name="connsiteY3" fmla="*/ 4168589 h 4169177"/>
                <a:gd name="connsiteX4" fmla="*/ 3417786 w 5675109"/>
                <a:gd name="connsiteY4" fmla="*/ 2635624 h 4169177"/>
                <a:gd name="connsiteX5" fmla="*/ 4587680 w 5675109"/>
                <a:gd name="connsiteY5" fmla="*/ 2998694 h 4169177"/>
                <a:gd name="connsiteX6" fmla="*/ 5650532 w 5675109"/>
                <a:gd name="connsiteY6" fmla="*/ 942709 h 4169177"/>
                <a:gd name="connsiteX7" fmla="*/ 1925162 w 5675109"/>
                <a:gd name="connsiteY7" fmla="*/ 0 h 4169177"/>
                <a:gd name="connsiteX0" fmla="*/ 1925162 w 5655991"/>
                <a:gd name="connsiteY0" fmla="*/ 0 h 4169177"/>
                <a:gd name="connsiteX1" fmla="*/ 956974 w 5655991"/>
                <a:gd name="connsiteY1" fmla="*/ 1761565 h 4169177"/>
                <a:gd name="connsiteX2" fmla="*/ 0 w 5655991"/>
                <a:gd name="connsiteY2" fmla="*/ 3539189 h 4169177"/>
                <a:gd name="connsiteX3" fmla="*/ 2584068 w 5655991"/>
                <a:gd name="connsiteY3" fmla="*/ 4168589 h 4169177"/>
                <a:gd name="connsiteX4" fmla="*/ 3417786 w 5655991"/>
                <a:gd name="connsiteY4" fmla="*/ 2635624 h 4169177"/>
                <a:gd name="connsiteX5" fmla="*/ 4587680 w 5655991"/>
                <a:gd name="connsiteY5" fmla="*/ 2998694 h 4169177"/>
                <a:gd name="connsiteX6" fmla="*/ 5650532 w 5655991"/>
                <a:gd name="connsiteY6" fmla="*/ 942709 h 4169177"/>
                <a:gd name="connsiteX7" fmla="*/ 1925162 w 5655991"/>
                <a:gd name="connsiteY7" fmla="*/ 0 h 4169177"/>
                <a:gd name="connsiteX0" fmla="*/ 1929547 w 5660376"/>
                <a:gd name="connsiteY0" fmla="*/ 0 h 4173532"/>
                <a:gd name="connsiteX1" fmla="*/ 961359 w 5660376"/>
                <a:gd name="connsiteY1" fmla="*/ 1761565 h 4173532"/>
                <a:gd name="connsiteX2" fmla="*/ 0 w 5660376"/>
                <a:gd name="connsiteY2" fmla="*/ 4002704 h 4173532"/>
                <a:gd name="connsiteX3" fmla="*/ 2588453 w 5660376"/>
                <a:gd name="connsiteY3" fmla="*/ 4168589 h 4173532"/>
                <a:gd name="connsiteX4" fmla="*/ 3422171 w 5660376"/>
                <a:gd name="connsiteY4" fmla="*/ 2635624 h 4173532"/>
                <a:gd name="connsiteX5" fmla="*/ 4592065 w 5660376"/>
                <a:gd name="connsiteY5" fmla="*/ 2998694 h 4173532"/>
                <a:gd name="connsiteX6" fmla="*/ 5654917 w 5660376"/>
                <a:gd name="connsiteY6" fmla="*/ 942709 h 4173532"/>
                <a:gd name="connsiteX7" fmla="*/ 1929547 w 5660376"/>
                <a:gd name="connsiteY7" fmla="*/ 0 h 4173532"/>
                <a:gd name="connsiteX0" fmla="*/ 1929547 w 5660376"/>
                <a:gd name="connsiteY0" fmla="*/ 0 h 4112785"/>
                <a:gd name="connsiteX1" fmla="*/ 961359 w 5660376"/>
                <a:gd name="connsiteY1" fmla="*/ 1761565 h 4112785"/>
                <a:gd name="connsiteX2" fmla="*/ 0 w 5660376"/>
                <a:gd name="connsiteY2" fmla="*/ 4002704 h 4112785"/>
                <a:gd name="connsiteX3" fmla="*/ 3931675 w 5660376"/>
                <a:gd name="connsiteY3" fmla="*/ 4093637 h 4112785"/>
                <a:gd name="connsiteX4" fmla="*/ 3422171 w 5660376"/>
                <a:gd name="connsiteY4" fmla="*/ 2635624 h 4112785"/>
                <a:gd name="connsiteX5" fmla="*/ 4592065 w 5660376"/>
                <a:gd name="connsiteY5" fmla="*/ 2998694 h 4112785"/>
                <a:gd name="connsiteX6" fmla="*/ 5654917 w 5660376"/>
                <a:gd name="connsiteY6" fmla="*/ 942709 h 4112785"/>
                <a:gd name="connsiteX7" fmla="*/ 1929547 w 5660376"/>
                <a:gd name="connsiteY7" fmla="*/ 0 h 4112785"/>
                <a:gd name="connsiteX0" fmla="*/ 1929547 w 6566026"/>
                <a:gd name="connsiteY0" fmla="*/ 0 h 4112785"/>
                <a:gd name="connsiteX1" fmla="*/ 961359 w 6566026"/>
                <a:gd name="connsiteY1" fmla="*/ 1761565 h 4112785"/>
                <a:gd name="connsiteX2" fmla="*/ 0 w 6566026"/>
                <a:gd name="connsiteY2" fmla="*/ 4002704 h 4112785"/>
                <a:gd name="connsiteX3" fmla="*/ 3931675 w 6566026"/>
                <a:gd name="connsiteY3" fmla="*/ 4093637 h 4112785"/>
                <a:gd name="connsiteX4" fmla="*/ 3422171 w 6566026"/>
                <a:gd name="connsiteY4" fmla="*/ 2635624 h 4112785"/>
                <a:gd name="connsiteX5" fmla="*/ 6478322 w 6566026"/>
                <a:gd name="connsiteY5" fmla="*/ 2578224 h 4112785"/>
                <a:gd name="connsiteX6" fmla="*/ 5654917 w 6566026"/>
                <a:gd name="connsiteY6" fmla="*/ 942709 h 4112785"/>
                <a:gd name="connsiteX7" fmla="*/ 1929547 w 6566026"/>
                <a:gd name="connsiteY7" fmla="*/ 0 h 4112785"/>
                <a:gd name="connsiteX0" fmla="*/ 1929547 w 6566026"/>
                <a:gd name="connsiteY0" fmla="*/ 0 h 4112785"/>
                <a:gd name="connsiteX1" fmla="*/ 961359 w 6566026"/>
                <a:gd name="connsiteY1" fmla="*/ 1761565 h 4112785"/>
                <a:gd name="connsiteX2" fmla="*/ 0 w 6566026"/>
                <a:gd name="connsiteY2" fmla="*/ 4002704 h 4112785"/>
                <a:gd name="connsiteX3" fmla="*/ 3931675 w 6566026"/>
                <a:gd name="connsiteY3" fmla="*/ 4093637 h 4112785"/>
                <a:gd name="connsiteX4" fmla="*/ 4939685 w 6566026"/>
                <a:gd name="connsiteY4" fmla="*/ 2423191 h 4112785"/>
                <a:gd name="connsiteX5" fmla="*/ 6478322 w 6566026"/>
                <a:gd name="connsiteY5" fmla="*/ 2578224 h 4112785"/>
                <a:gd name="connsiteX6" fmla="*/ 5654917 w 6566026"/>
                <a:gd name="connsiteY6" fmla="*/ 942709 h 4112785"/>
                <a:gd name="connsiteX7" fmla="*/ 1929547 w 6566026"/>
                <a:gd name="connsiteY7" fmla="*/ 0 h 4112785"/>
                <a:gd name="connsiteX0" fmla="*/ 1929547 w 6572098"/>
                <a:gd name="connsiteY0" fmla="*/ 0 h 4112785"/>
                <a:gd name="connsiteX1" fmla="*/ 961359 w 6572098"/>
                <a:gd name="connsiteY1" fmla="*/ 1761565 h 4112785"/>
                <a:gd name="connsiteX2" fmla="*/ 0 w 6572098"/>
                <a:gd name="connsiteY2" fmla="*/ 4002704 h 4112785"/>
                <a:gd name="connsiteX3" fmla="*/ 3931675 w 6572098"/>
                <a:gd name="connsiteY3" fmla="*/ 4093637 h 4112785"/>
                <a:gd name="connsiteX4" fmla="*/ 4939685 w 6572098"/>
                <a:gd name="connsiteY4" fmla="*/ 2423191 h 4112785"/>
                <a:gd name="connsiteX5" fmla="*/ 6478322 w 6572098"/>
                <a:gd name="connsiteY5" fmla="*/ 2578224 h 4112785"/>
                <a:gd name="connsiteX6" fmla="*/ 5748711 w 6572098"/>
                <a:gd name="connsiteY6" fmla="*/ 537492 h 4112785"/>
                <a:gd name="connsiteX7" fmla="*/ 1929547 w 6572098"/>
                <a:gd name="connsiteY7" fmla="*/ 0 h 4112785"/>
                <a:gd name="connsiteX0" fmla="*/ 1697174 w 6572098"/>
                <a:gd name="connsiteY0" fmla="*/ 22312 h 3712586"/>
                <a:gd name="connsiteX1" fmla="*/ 961359 w 6572098"/>
                <a:gd name="connsiteY1" fmla="*/ 1361366 h 3712586"/>
                <a:gd name="connsiteX2" fmla="*/ 0 w 6572098"/>
                <a:gd name="connsiteY2" fmla="*/ 3602505 h 3712586"/>
                <a:gd name="connsiteX3" fmla="*/ 3931675 w 6572098"/>
                <a:gd name="connsiteY3" fmla="*/ 3693438 h 3712586"/>
                <a:gd name="connsiteX4" fmla="*/ 4939685 w 6572098"/>
                <a:gd name="connsiteY4" fmla="*/ 2022992 h 3712586"/>
                <a:gd name="connsiteX5" fmla="*/ 6478322 w 6572098"/>
                <a:gd name="connsiteY5" fmla="*/ 2178025 h 3712586"/>
                <a:gd name="connsiteX6" fmla="*/ 5748711 w 6572098"/>
                <a:gd name="connsiteY6" fmla="*/ 137293 h 3712586"/>
                <a:gd name="connsiteX7" fmla="*/ 1697174 w 6572098"/>
                <a:gd name="connsiteY7" fmla="*/ 22312 h 3712586"/>
                <a:gd name="connsiteX0" fmla="*/ 1697174 w 6572098"/>
                <a:gd name="connsiteY0" fmla="*/ 22312 h 3712586"/>
                <a:gd name="connsiteX1" fmla="*/ 978196 w 6572098"/>
                <a:gd name="connsiteY1" fmla="*/ 1775940 h 3712586"/>
                <a:gd name="connsiteX2" fmla="*/ 0 w 6572098"/>
                <a:gd name="connsiteY2" fmla="*/ 3602505 h 3712586"/>
                <a:gd name="connsiteX3" fmla="*/ 3931675 w 6572098"/>
                <a:gd name="connsiteY3" fmla="*/ 3693438 h 3712586"/>
                <a:gd name="connsiteX4" fmla="*/ 4939685 w 6572098"/>
                <a:gd name="connsiteY4" fmla="*/ 2022992 h 3712586"/>
                <a:gd name="connsiteX5" fmla="*/ 6478322 w 6572098"/>
                <a:gd name="connsiteY5" fmla="*/ 2178025 h 3712586"/>
                <a:gd name="connsiteX6" fmla="*/ 5748711 w 6572098"/>
                <a:gd name="connsiteY6" fmla="*/ 137293 h 3712586"/>
                <a:gd name="connsiteX7" fmla="*/ 1697174 w 6572098"/>
                <a:gd name="connsiteY7" fmla="*/ 22312 h 3712586"/>
                <a:gd name="connsiteX0" fmla="*/ 1697174 w 6578334"/>
                <a:gd name="connsiteY0" fmla="*/ 22312 h 3712586"/>
                <a:gd name="connsiteX1" fmla="*/ 978196 w 6578334"/>
                <a:gd name="connsiteY1" fmla="*/ 1775940 h 3712586"/>
                <a:gd name="connsiteX2" fmla="*/ 0 w 6578334"/>
                <a:gd name="connsiteY2" fmla="*/ 3602505 h 3712586"/>
                <a:gd name="connsiteX3" fmla="*/ 3931675 w 6578334"/>
                <a:gd name="connsiteY3" fmla="*/ 3693438 h 3712586"/>
                <a:gd name="connsiteX4" fmla="*/ 4939685 w 6578334"/>
                <a:gd name="connsiteY4" fmla="*/ 2022992 h 3712586"/>
                <a:gd name="connsiteX5" fmla="*/ 6485024 w 6578334"/>
                <a:gd name="connsiteY5" fmla="*/ 2200337 h 3712586"/>
                <a:gd name="connsiteX6" fmla="*/ 5748711 w 6578334"/>
                <a:gd name="connsiteY6" fmla="*/ 137293 h 3712586"/>
                <a:gd name="connsiteX7" fmla="*/ 1697174 w 6578334"/>
                <a:gd name="connsiteY7" fmla="*/ 22312 h 3712586"/>
                <a:gd name="connsiteX0" fmla="*/ 1932954 w 6578334"/>
                <a:gd name="connsiteY0" fmla="*/ 2 h 3742830"/>
                <a:gd name="connsiteX1" fmla="*/ 978196 w 6578334"/>
                <a:gd name="connsiteY1" fmla="*/ 1806184 h 3742830"/>
                <a:gd name="connsiteX2" fmla="*/ 0 w 6578334"/>
                <a:gd name="connsiteY2" fmla="*/ 3632749 h 3742830"/>
                <a:gd name="connsiteX3" fmla="*/ 3931675 w 6578334"/>
                <a:gd name="connsiteY3" fmla="*/ 3723682 h 3742830"/>
                <a:gd name="connsiteX4" fmla="*/ 4939685 w 6578334"/>
                <a:gd name="connsiteY4" fmla="*/ 2053236 h 3742830"/>
                <a:gd name="connsiteX5" fmla="*/ 6485024 w 6578334"/>
                <a:gd name="connsiteY5" fmla="*/ 2230581 h 3742830"/>
                <a:gd name="connsiteX6" fmla="*/ 5748711 w 6578334"/>
                <a:gd name="connsiteY6" fmla="*/ 167537 h 3742830"/>
                <a:gd name="connsiteX7" fmla="*/ 1932954 w 6578334"/>
                <a:gd name="connsiteY7" fmla="*/ 2 h 3742830"/>
                <a:gd name="connsiteX0" fmla="*/ 1932954 w 6595744"/>
                <a:gd name="connsiteY0" fmla="*/ 2 h 3742830"/>
                <a:gd name="connsiteX1" fmla="*/ 978196 w 6595744"/>
                <a:gd name="connsiteY1" fmla="*/ 1806184 h 3742830"/>
                <a:gd name="connsiteX2" fmla="*/ 0 w 6595744"/>
                <a:gd name="connsiteY2" fmla="*/ 3632749 h 3742830"/>
                <a:gd name="connsiteX3" fmla="*/ 3931675 w 6595744"/>
                <a:gd name="connsiteY3" fmla="*/ 3723682 h 3742830"/>
                <a:gd name="connsiteX4" fmla="*/ 4939685 w 6595744"/>
                <a:gd name="connsiteY4" fmla="*/ 2053236 h 3742830"/>
                <a:gd name="connsiteX5" fmla="*/ 6485024 w 6595744"/>
                <a:gd name="connsiteY5" fmla="*/ 2230581 h 3742830"/>
                <a:gd name="connsiteX6" fmla="*/ 5963275 w 6595744"/>
                <a:gd name="connsiteY6" fmla="*/ 163918 h 3742830"/>
                <a:gd name="connsiteX7" fmla="*/ 1932954 w 6595744"/>
                <a:gd name="connsiteY7" fmla="*/ 2 h 3742830"/>
                <a:gd name="connsiteX0" fmla="*/ 1932954 w 6595744"/>
                <a:gd name="connsiteY0" fmla="*/ 2 h 3742830"/>
                <a:gd name="connsiteX1" fmla="*/ 978196 w 6595744"/>
                <a:gd name="connsiteY1" fmla="*/ 1806184 h 3742830"/>
                <a:gd name="connsiteX2" fmla="*/ 0 w 6595744"/>
                <a:gd name="connsiteY2" fmla="*/ 3632749 h 3742830"/>
                <a:gd name="connsiteX3" fmla="*/ 3931675 w 6595744"/>
                <a:gd name="connsiteY3" fmla="*/ 3723682 h 3742830"/>
                <a:gd name="connsiteX4" fmla="*/ 4939685 w 6595744"/>
                <a:gd name="connsiteY4" fmla="*/ 2053236 h 3742830"/>
                <a:gd name="connsiteX5" fmla="*/ 6485024 w 6595744"/>
                <a:gd name="connsiteY5" fmla="*/ 2230581 h 3742830"/>
                <a:gd name="connsiteX6" fmla="*/ 5963275 w 6595744"/>
                <a:gd name="connsiteY6" fmla="*/ 163918 h 3742830"/>
                <a:gd name="connsiteX7" fmla="*/ 1932954 w 6595744"/>
                <a:gd name="connsiteY7" fmla="*/ 2 h 3742830"/>
                <a:gd name="connsiteX0" fmla="*/ 1932954 w 7594428"/>
                <a:gd name="connsiteY0" fmla="*/ 2 h 3742830"/>
                <a:gd name="connsiteX1" fmla="*/ 978196 w 7594428"/>
                <a:gd name="connsiteY1" fmla="*/ 1806184 h 3742830"/>
                <a:gd name="connsiteX2" fmla="*/ 0 w 7594428"/>
                <a:gd name="connsiteY2" fmla="*/ 3632749 h 3742830"/>
                <a:gd name="connsiteX3" fmla="*/ 3931675 w 7594428"/>
                <a:gd name="connsiteY3" fmla="*/ 3723682 h 3742830"/>
                <a:gd name="connsiteX4" fmla="*/ 4939685 w 7594428"/>
                <a:gd name="connsiteY4" fmla="*/ 2053236 h 3742830"/>
                <a:gd name="connsiteX5" fmla="*/ 6485024 w 7594428"/>
                <a:gd name="connsiteY5" fmla="*/ 2230581 h 3742830"/>
                <a:gd name="connsiteX6" fmla="*/ 7589237 w 7594428"/>
                <a:gd name="connsiteY6" fmla="*/ 192591 h 3742830"/>
                <a:gd name="connsiteX7" fmla="*/ 1932954 w 7594428"/>
                <a:gd name="connsiteY7" fmla="*/ 2 h 3742830"/>
                <a:gd name="connsiteX0" fmla="*/ 1932954 w 7594428"/>
                <a:gd name="connsiteY0" fmla="*/ 2 h 3742830"/>
                <a:gd name="connsiteX1" fmla="*/ 978196 w 7594428"/>
                <a:gd name="connsiteY1" fmla="*/ 1806184 h 3742830"/>
                <a:gd name="connsiteX2" fmla="*/ 0 w 7594428"/>
                <a:gd name="connsiteY2" fmla="*/ 3632749 h 3742830"/>
                <a:gd name="connsiteX3" fmla="*/ 3931675 w 7594428"/>
                <a:gd name="connsiteY3" fmla="*/ 3723682 h 3742830"/>
                <a:gd name="connsiteX4" fmla="*/ 4855895 w 7594428"/>
                <a:gd name="connsiteY4" fmla="*/ 2133135 h 3742830"/>
                <a:gd name="connsiteX5" fmla="*/ 6485024 w 7594428"/>
                <a:gd name="connsiteY5" fmla="*/ 2230581 h 3742830"/>
                <a:gd name="connsiteX6" fmla="*/ 7589237 w 7594428"/>
                <a:gd name="connsiteY6" fmla="*/ 192591 h 3742830"/>
                <a:gd name="connsiteX7" fmla="*/ 1932954 w 7594428"/>
                <a:gd name="connsiteY7" fmla="*/ 2 h 3742830"/>
                <a:gd name="connsiteX0" fmla="*/ 1932954 w 7594428"/>
                <a:gd name="connsiteY0" fmla="*/ 2 h 3742830"/>
                <a:gd name="connsiteX1" fmla="*/ 978196 w 7594428"/>
                <a:gd name="connsiteY1" fmla="*/ 1806184 h 3742830"/>
                <a:gd name="connsiteX2" fmla="*/ 0 w 7594428"/>
                <a:gd name="connsiteY2" fmla="*/ 3632749 h 3742830"/>
                <a:gd name="connsiteX3" fmla="*/ 3931675 w 7594428"/>
                <a:gd name="connsiteY3" fmla="*/ 3723682 h 3742830"/>
                <a:gd name="connsiteX4" fmla="*/ 4855895 w 7594428"/>
                <a:gd name="connsiteY4" fmla="*/ 2133135 h 3742830"/>
                <a:gd name="connsiteX5" fmla="*/ 6485024 w 7594428"/>
                <a:gd name="connsiteY5" fmla="*/ 2230581 h 3742830"/>
                <a:gd name="connsiteX6" fmla="*/ 7589237 w 7594428"/>
                <a:gd name="connsiteY6" fmla="*/ 192591 h 3742830"/>
                <a:gd name="connsiteX7" fmla="*/ 1932954 w 7594428"/>
                <a:gd name="connsiteY7" fmla="*/ 2 h 3742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94428" h="3742830">
                  <a:moveTo>
                    <a:pt x="1932954" y="2"/>
                  </a:moveTo>
                  <a:cubicBezTo>
                    <a:pt x="1921575" y="69597"/>
                    <a:pt x="1300355" y="1200726"/>
                    <a:pt x="978196" y="1806184"/>
                  </a:cubicBezTo>
                  <a:cubicBezTo>
                    <a:pt x="656037" y="2411642"/>
                    <a:pt x="223020" y="3206843"/>
                    <a:pt x="0" y="3632749"/>
                  </a:cubicBezTo>
                  <a:cubicBezTo>
                    <a:pt x="438299" y="3780132"/>
                    <a:pt x="3850827" y="3743811"/>
                    <a:pt x="3931675" y="3723682"/>
                  </a:cubicBezTo>
                  <a:cubicBezTo>
                    <a:pt x="4065096" y="3439313"/>
                    <a:pt x="4655142" y="2314671"/>
                    <a:pt x="4855895" y="2133135"/>
                  </a:cubicBezTo>
                  <a:cubicBezTo>
                    <a:pt x="5606783" y="2182874"/>
                    <a:pt x="6656434" y="2195511"/>
                    <a:pt x="6485024" y="2230581"/>
                  </a:cubicBezTo>
                  <a:cubicBezTo>
                    <a:pt x="6895286" y="1457956"/>
                    <a:pt x="7664865" y="211510"/>
                    <a:pt x="7589237" y="192591"/>
                  </a:cubicBezTo>
                  <a:cubicBezTo>
                    <a:pt x="6431246" y="102583"/>
                    <a:pt x="2013800" y="34608"/>
                    <a:pt x="1932954" y="2"/>
                  </a:cubicBezTo>
                  <a:close/>
                </a:path>
              </a:pathLst>
            </a:cu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17"/>
          <p:cNvSpPr txBox="1"/>
          <p:nvPr/>
        </p:nvSpPr>
        <p:spPr>
          <a:xfrm>
            <a:off x="723231" y="980728"/>
            <a:ext cx="2808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400" b="1" dirty="0" smtClean="0">
                <a:solidFill>
                  <a:srgbClr val="00B050"/>
                </a:solidFill>
              </a:rPr>
              <a:t>ADJETIVO</a:t>
            </a:r>
            <a:endParaRPr lang="pt-PT" sz="44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4696" y="1919139"/>
            <a:ext cx="71287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smtClean="0">
                <a:solidFill>
                  <a:srgbClr val="0070C0"/>
                </a:solidFill>
              </a:rPr>
              <a:t>Adjetivo</a:t>
            </a:r>
          </a:p>
          <a:p>
            <a:r>
              <a:rPr lang="pt-PT" sz="2800" b="1" dirty="0">
                <a:solidFill>
                  <a:srgbClr val="0070C0"/>
                </a:solidFill>
              </a:rPr>
              <a:t>	</a:t>
            </a:r>
            <a:r>
              <a:rPr lang="pt-PT" sz="2800" b="1" dirty="0" smtClean="0">
                <a:solidFill>
                  <a:srgbClr val="7030A0"/>
                </a:solidFill>
              </a:rPr>
              <a:t>Adjetivo qualificativo </a:t>
            </a:r>
            <a:r>
              <a:rPr lang="pt-PT" sz="2800" b="1" dirty="0">
                <a:solidFill>
                  <a:schemeClr val="bg1">
                    <a:lumMod val="50000"/>
                  </a:schemeClr>
                </a:solidFill>
              </a:rPr>
              <a:t>(ex. </a:t>
            </a:r>
            <a:r>
              <a:rPr lang="pt-PT" sz="2800" b="1" i="1" dirty="0" smtClean="0">
                <a:solidFill>
                  <a:schemeClr val="bg1">
                    <a:lumMod val="50000"/>
                  </a:schemeClr>
                </a:solidFill>
              </a:rPr>
              <a:t>o rapaz </a:t>
            </a:r>
            <a:r>
              <a:rPr lang="pt-PT" sz="2800" b="1" i="1" u="sng" dirty="0" smtClean="0">
                <a:solidFill>
                  <a:schemeClr val="bg1">
                    <a:lumMod val="50000"/>
                  </a:schemeClr>
                </a:solidFill>
              </a:rPr>
              <a:t>triste</a:t>
            </a:r>
            <a:r>
              <a:rPr lang="pt-PT" sz="2800" b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pt-PT" sz="2800" b="1" dirty="0" smtClean="0">
              <a:solidFill>
                <a:srgbClr val="7030A0"/>
              </a:solidFill>
            </a:endParaRPr>
          </a:p>
          <a:p>
            <a:r>
              <a:rPr lang="pt-PT" sz="2800" b="1" dirty="0">
                <a:solidFill>
                  <a:srgbClr val="7030A0"/>
                </a:solidFill>
              </a:rPr>
              <a:t>	</a:t>
            </a:r>
            <a:r>
              <a:rPr lang="pt-PT" sz="2800" b="1" dirty="0" smtClean="0">
                <a:solidFill>
                  <a:srgbClr val="7030A0"/>
                </a:solidFill>
              </a:rPr>
              <a:t>Adjetivo numeral </a:t>
            </a:r>
            <a:r>
              <a:rPr lang="pt-PT" sz="2800" b="1" dirty="0">
                <a:solidFill>
                  <a:schemeClr val="bg1">
                    <a:lumMod val="50000"/>
                  </a:schemeClr>
                </a:solidFill>
              </a:rPr>
              <a:t>(ex. </a:t>
            </a:r>
            <a:r>
              <a:rPr lang="pt-PT" sz="2800" b="1" i="1" dirty="0" smtClean="0">
                <a:solidFill>
                  <a:schemeClr val="bg1">
                    <a:lumMod val="50000"/>
                  </a:schemeClr>
                </a:solidFill>
              </a:rPr>
              <a:t>primeiro</a:t>
            </a:r>
            <a:r>
              <a:rPr lang="pt-PT" sz="2800" b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pt-PT" sz="2800" b="1" dirty="0">
              <a:solidFill>
                <a:srgbClr val="7030A0"/>
              </a:solidFill>
            </a:endParaRPr>
          </a:p>
          <a:p>
            <a:r>
              <a:rPr lang="pt-PT" sz="2800" b="1" dirty="0" smtClean="0">
                <a:solidFill>
                  <a:srgbClr val="7030A0"/>
                </a:solidFill>
              </a:rPr>
              <a:t>	Adjetivo </a:t>
            </a:r>
            <a:r>
              <a:rPr lang="pt-PT" sz="2800" b="1" dirty="0">
                <a:solidFill>
                  <a:srgbClr val="7030A0"/>
                </a:solidFill>
              </a:rPr>
              <a:t>relacional </a:t>
            </a:r>
            <a:r>
              <a:rPr lang="pt-PT" sz="2800" b="1" dirty="0">
                <a:solidFill>
                  <a:schemeClr val="bg1">
                    <a:lumMod val="50000"/>
                  </a:schemeClr>
                </a:solidFill>
              </a:rPr>
              <a:t>(ex. </a:t>
            </a:r>
            <a:r>
              <a:rPr lang="pt-PT" sz="2800" b="1" i="1" dirty="0" smtClean="0">
                <a:solidFill>
                  <a:schemeClr val="bg1">
                    <a:lumMod val="50000"/>
                  </a:schemeClr>
                </a:solidFill>
              </a:rPr>
              <a:t>a moda </a:t>
            </a:r>
            <a:r>
              <a:rPr lang="pt-PT" sz="2800" b="1" i="1" u="sng" dirty="0" smtClean="0">
                <a:solidFill>
                  <a:schemeClr val="bg1">
                    <a:lumMod val="50000"/>
                  </a:schemeClr>
                </a:solidFill>
              </a:rPr>
              <a:t>lisboeta</a:t>
            </a:r>
            <a:r>
              <a:rPr lang="pt-PT" sz="2800" b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pt-PT" sz="2800" b="1" dirty="0">
              <a:solidFill>
                <a:srgbClr val="7030A0"/>
              </a:solidFill>
            </a:endParaRPr>
          </a:p>
          <a:p>
            <a:endParaRPr lang="pt-PT" sz="2800" b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8574" y="476672"/>
            <a:ext cx="20752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FF0000"/>
                </a:solidFill>
                <a:latin typeface="Albertus Extra Bold" pitchFamily="34" charset="0"/>
              </a:rPr>
              <a:t>Classes </a:t>
            </a:r>
            <a:r>
              <a:rPr lang="pt-PT" dirty="0" smtClean="0">
                <a:solidFill>
                  <a:srgbClr val="FF0000"/>
                </a:solidFill>
                <a:latin typeface="Albertus Extra Bold" pitchFamily="34" charset="0"/>
              </a:rPr>
              <a:t>abertas</a:t>
            </a:r>
            <a:endParaRPr lang="pt-PT" dirty="0">
              <a:solidFill>
                <a:srgbClr val="FF0000"/>
              </a:solidFill>
              <a:latin typeface="Albertus Extra Bold" pitchFamily="34" charset="0"/>
            </a:endParaRPr>
          </a:p>
        </p:txBody>
      </p:sp>
      <p:sp>
        <p:nvSpPr>
          <p:cNvPr id="7" name="Action Button: Back or Previous 6">
            <a:hlinkClick r:id="rId2" action="ppaction://hlinksldjump" highlightClick="1"/>
          </p:cNvPr>
          <p:cNvSpPr/>
          <p:nvPr/>
        </p:nvSpPr>
        <p:spPr>
          <a:xfrm>
            <a:off x="7884368" y="6003726"/>
            <a:ext cx="360040" cy="360040"/>
          </a:xfrm>
          <a:prstGeom prst="actionButtonBackPrevious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16" name="Group 15"/>
          <p:cNvGrpSpPr/>
          <p:nvPr/>
        </p:nvGrpSpPr>
        <p:grpSpPr>
          <a:xfrm>
            <a:off x="6982879" y="197932"/>
            <a:ext cx="1765585" cy="1296144"/>
            <a:chOff x="6982879" y="197932"/>
            <a:chExt cx="1765585" cy="1296144"/>
          </a:xfrm>
        </p:grpSpPr>
        <p:grpSp>
          <p:nvGrpSpPr>
            <p:cNvPr id="17" name="Group 16"/>
            <p:cNvGrpSpPr/>
            <p:nvPr/>
          </p:nvGrpSpPr>
          <p:grpSpPr>
            <a:xfrm>
              <a:off x="6982879" y="197932"/>
              <a:ext cx="1765585" cy="1296144"/>
              <a:chOff x="4853500" y="1903354"/>
              <a:chExt cx="1765585" cy="1296144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60032" y="1903354"/>
                <a:ext cx="1759053" cy="1296144"/>
              </a:xfrm>
              <a:prstGeom prst="rect">
                <a:avLst/>
              </a:prstGeom>
            </p:spPr>
          </p:pic>
          <p:sp>
            <p:nvSpPr>
              <p:cNvPr id="20" name="CaixaDeTexto 19"/>
              <p:cNvSpPr txBox="1"/>
              <p:nvPr/>
            </p:nvSpPr>
            <p:spPr>
              <a:xfrm rot="806653">
                <a:off x="4853500" y="2773662"/>
                <a:ext cx="132759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1100" b="1" dirty="0" smtClean="0">
                    <a:blipFill>
                      <a:blip r:embed="rId4"/>
                      <a:tile tx="0" ty="0" sx="100000" sy="100000" flip="none" algn="tl"/>
                    </a:blip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Classes de palavras</a:t>
                </a:r>
                <a:endParaRPr lang="pt-PT" sz="1100" b="1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18" name="Forma livre 17"/>
            <p:cNvSpPr/>
            <p:nvPr/>
          </p:nvSpPr>
          <p:spPr>
            <a:xfrm rot="657632">
              <a:off x="7073257" y="238890"/>
              <a:ext cx="1111898" cy="850817"/>
            </a:xfrm>
            <a:custGeom>
              <a:avLst/>
              <a:gdLst>
                <a:gd name="connsiteX0" fmla="*/ 2234452 w 6423211"/>
                <a:gd name="connsiteY0" fmla="*/ 112059 h 4433048"/>
                <a:gd name="connsiteX1" fmla="*/ 1266264 w 6423211"/>
                <a:gd name="connsiteY1" fmla="*/ 1873624 h 4433048"/>
                <a:gd name="connsiteX2" fmla="*/ 271182 w 6423211"/>
                <a:gd name="connsiteY2" fmla="*/ 3662083 h 4433048"/>
                <a:gd name="connsiteX3" fmla="*/ 2893358 w 6423211"/>
                <a:gd name="connsiteY3" fmla="*/ 4280648 h 4433048"/>
                <a:gd name="connsiteX4" fmla="*/ 3727076 w 6423211"/>
                <a:gd name="connsiteY4" fmla="*/ 2747683 h 4433048"/>
                <a:gd name="connsiteX5" fmla="*/ 4896970 w 6423211"/>
                <a:gd name="connsiteY5" fmla="*/ 3110753 h 4433048"/>
                <a:gd name="connsiteX6" fmla="*/ 5972735 w 6423211"/>
                <a:gd name="connsiteY6" fmla="*/ 1201271 h 4433048"/>
                <a:gd name="connsiteX7" fmla="*/ 2234452 w 6423211"/>
                <a:gd name="connsiteY7" fmla="*/ 112059 h 4433048"/>
                <a:gd name="connsiteX0" fmla="*/ 2124335 w 6313094"/>
                <a:gd name="connsiteY0" fmla="*/ 112059 h 4455245"/>
                <a:gd name="connsiteX1" fmla="*/ 1156147 w 6313094"/>
                <a:gd name="connsiteY1" fmla="*/ 1873624 h 4455245"/>
                <a:gd name="connsiteX2" fmla="*/ 271182 w 6313094"/>
                <a:gd name="connsiteY2" fmla="*/ 3795265 h 4455245"/>
                <a:gd name="connsiteX3" fmla="*/ 2783241 w 6313094"/>
                <a:gd name="connsiteY3" fmla="*/ 4280648 h 4455245"/>
                <a:gd name="connsiteX4" fmla="*/ 3616959 w 6313094"/>
                <a:gd name="connsiteY4" fmla="*/ 2747683 h 4455245"/>
                <a:gd name="connsiteX5" fmla="*/ 4786853 w 6313094"/>
                <a:gd name="connsiteY5" fmla="*/ 3110753 h 4455245"/>
                <a:gd name="connsiteX6" fmla="*/ 5862618 w 6313094"/>
                <a:gd name="connsiteY6" fmla="*/ 1201271 h 4455245"/>
                <a:gd name="connsiteX7" fmla="*/ 2124335 w 6313094"/>
                <a:gd name="connsiteY7" fmla="*/ 112059 h 4455245"/>
                <a:gd name="connsiteX0" fmla="*/ 1892632 w 6081391"/>
                <a:gd name="connsiteY0" fmla="*/ 112059 h 4455245"/>
                <a:gd name="connsiteX1" fmla="*/ 924444 w 6081391"/>
                <a:gd name="connsiteY1" fmla="*/ 1873624 h 4455245"/>
                <a:gd name="connsiteX2" fmla="*/ 39479 w 6081391"/>
                <a:gd name="connsiteY2" fmla="*/ 3795265 h 4455245"/>
                <a:gd name="connsiteX3" fmla="*/ 2551538 w 6081391"/>
                <a:gd name="connsiteY3" fmla="*/ 4280648 h 4455245"/>
                <a:gd name="connsiteX4" fmla="*/ 3385256 w 6081391"/>
                <a:gd name="connsiteY4" fmla="*/ 2747683 h 4455245"/>
                <a:gd name="connsiteX5" fmla="*/ 4555150 w 6081391"/>
                <a:gd name="connsiteY5" fmla="*/ 3110753 h 4455245"/>
                <a:gd name="connsiteX6" fmla="*/ 5630915 w 6081391"/>
                <a:gd name="connsiteY6" fmla="*/ 1201271 h 4455245"/>
                <a:gd name="connsiteX7" fmla="*/ 1892632 w 6081391"/>
                <a:gd name="connsiteY7" fmla="*/ 112059 h 4455245"/>
                <a:gd name="connsiteX0" fmla="*/ 1892632 w 6081391"/>
                <a:gd name="connsiteY0" fmla="*/ 112059 h 4455245"/>
                <a:gd name="connsiteX1" fmla="*/ 924444 w 6081391"/>
                <a:gd name="connsiteY1" fmla="*/ 1873624 h 4455245"/>
                <a:gd name="connsiteX2" fmla="*/ 39479 w 6081391"/>
                <a:gd name="connsiteY2" fmla="*/ 3795265 h 4455245"/>
                <a:gd name="connsiteX3" fmla="*/ 2551538 w 6081391"/>
                <a:gd name="connsiteY3" fmla="*/ 4280648 h 4455245"/>
                <a:gd name="connsiteX4" fmla="*/ 3385256 w 6081391"/>
                <a:gd name="connsiteY4" fmla="*/ 2747683 h 4455245"/>
                <a:gd name="connsiteX5" fmla="*/ 4555150 w 6081391"/>
                <a:gd name="connsiteY5" fmla="*/ 3110753 h 4455245"/>
                <a:gd name="connsiteX6" fmla="*/ 5630915 w 6081391"/>
                <a:gd name="connsiteY6" fmla="*/ 1201271 h 4455245"/>
                <a:gd name="connsiteX7" fmla="*/ 1892632 w 6081391"/>
                <a:gd name="connsiteY7" fmla="*/ 112059 h 4455245"/>
                <a:gd name="connsiteX0" fmla="*/ 1892632 w 6081391"/>
                <a:gd name="connsiteY0" fmla="*/ 112059 h 4292556"/>
                <a:gd name="connsiteX1" fmla="*/ 924444 w 6081391"/>
                <a:gd name="connsiteY1" fmla="*/ 1873624 h 4292556"/>
                <a:gd name="connsiteX2" fmla="*/ 39479 w 6081391"/>
                <a:gd name="connsiteY2" fmla="*/ 3795265 h 4292556"/>
                <a:gd name="connsiteX3" fmla="*/ 2551538 w 6081391"/>
                <a:gd name="connsiteY3" fmla="*/ 4280648 h 4292556"/>
                <a:gd name="connsiteX4" fmla="*/ 3385256 w 6081391"/>
                <a:gd name="connsiteY4" fmla="*/ 2747683 h 4292556"/>
                <a:gd name="connsiteX5" fmla="*/ 4555150 w 6081391"/>
                <a:gd name="connsiteY5" fmla="*/ 3110753 h 4292556"/>
                <a:gd name="connsiteX6" fmla="*/ 5630915 w 6081391"/>
                <a:gd name="connsiteY6" fmla="*/ 1201271 h 4292556"/>
                <a:gd name="connsiteX7" fmla="*/ 1892632 w 6081391"/>
                <a:gd name="connsiteY7" fmla="*/ 112059 h 4292556"/>
                <a:gd name="connsiteX0" fmla="*/ 1892632 w 6081391"/>
                <a:gd name="connsiteY0" fmla="*/ 112059 h 4292556"/>
                <a:gd name="connsiteX1" fmla="*/ 924444 w 6081391"/>
                <a:gd name="connsiteY1" fmla="*/ 1873624 h 4292556"/>
                <a:gd name="connsiteX2" fmla="*/ 39479 w 6081391"/>
                <a:gd name="connsiteY2" fmla="*/ 3795265 h 4292556"/>
                <a:gd name="connsiteX3" fmla="*/ 2551538 w 6081391"/>
                <a:gd name="connsiteY3" fmla="*/ 4280648 h 4292556"/>
                <a:gd name="connsiteX4" fmla="*/ 3385256 w 6081391"/>
                <a:gd name="connsiteY4" fmla="*/ 2747683 h 4292556"/>
                <a:gd name="connsiteX5" fmla="*/ 4555150 w 6081391"/>
                <a:gd name="connsiteY5" fmla="*/ 3110753 h 4292556"/>
                <a:gd name="connsiteX6" fmla="*/ 5630915 w 6081391"/>
                <a:gd name="connsiteY6" fmla="*/ 1201271 h 4292556"/>
                <a:gd name="connsiteX7" fmla="*/ 1892632 w 6081391"/>
                <a:gd name="connsiteY7" fmla="*/ 112059 h 4292556"/>
                <a:gd name="connsiteX0" fmla="*/ 1892632 w 6081391"/>
                <a:gd name="connsiteY0" fmla="*/ 112059 h 4292556"/>
                <a:gd name="connsiteX1" fmla="*/ 924444 w 6081391"/>
                <a:gd name="connsiteY1" fmla="*/ 1873624 h 4292556"/>
                <a:gd name="connsiteX2" fmla="*/ 39479 w 6081391"/>
                <a:gd name="connsiteY2" fmla="*/ 3795265 h 4292556"/>
                <a:gd name="connsiteX3" fmla="*/ 2551538 w 6081391"/>
                <a:gd name="connsiteY3" fmla="*/ 4280648 h 4292556"/>
                <a:gd name="connsiteX4" fmla="*/ 3385256 w 6081391"/>
                <a:gd name="connsiteY4" fmla="*/ 2747683 h 4292556"/>
                <a:gd name="connsiteX5" fmla="*/ 4555150 w 6081391"/>
                <a:gd name="connsiteY5" fmla="*/ 3110753 h 4292556"/>
                <a:gd name="connsiteX6" fmla="*/ 5630915 w 6081391"/>
                <a:gd name="connsiteY6" fmla="*/ 1201271 h 4292556"/>
                <a:gd name="connsiteX7" fmla="*/ 1892632 w 6081391"/>
                <a:gd name="connsiteY7" fmla="*/ 112059 h 4292556"/>
                <a:gd name="connsiteX0" fmla="*/ 1892632 w 6081391"/>
                <a:gd name="connsiteY0" fmla="*/ 112059 h 4292556"/>
                <a:gd name="connsiteX1" fmla="*/ 924444 w 6081391"/>
                <a:gd name="connsiteY1" fmla="*/ 1873624 h 4292556"/>
                <a:gd name="connsiteX2" fmla="*/ 39479 w 6081391"/>
                <a:gd name="connsiteY2" fmla="*/ 3795265 h 4292556"/>
                <a:gd name="connsiteX3" fmla="*/ 2551538 w 6081391"/>
                <a:gd name="connsiteY3" fmla="*/ 4280648 h 4292556"/>
                <a:gd name="connsiteX4" fmla="*/ 3385256 w 6081391"/>
                <a:gd name="connsiteY4" fmla="*/ 2747683 h 4292556"/>
                <a:gd name="connsiteX5" fmla="*/ 4555150 w 6081391"/>
                <a:gd name="connsiteY5" fmla="*/ 3110753 h 4292556"/>
                <a:gd name="connsiteX6" fmla="*/ 5630915 w 6081391"/>
                <a:gd name="connsiteY6" fmla="*/ 1201271 h 4292556"/>
                <a:gd name="connsiteX7" fmla="*/ 1892632 w 6081391"/>
                <a:gd name="connsiteY7" fmla="*/ 112059 h 4292556"/>
                <a:gd name="connsiteX0" fmla="*/ 1892632 w 6081391"/>
                <a:gd name="connsiteY0" fmla="*/ 112059 h 4292556"/>
                <a:gd name="connsiteX1" fmla="*/ 924444 w 6081391"/>
                <a:gd name="connsiteY1" fmla="*/ 1873624 h 4292556"/>
                <a:gd name="connsiteX2" fmla="*/ 39479 w 6081391"/>
                <a:gd name="connsiteY2" fmla="*/ 3795265 h 4292556"/>
                <a:gd name="connsiteX3" fmla="*/ 2551538 w 6081391"/>
                <a:gd name="connsiteY3" fmla="*/ 4280648 h 4292556"/>
                <a:gd name="connsiteX4" fmla="*/ 3385256 w 6081391"/>
                <a:gd name="connsiteY4" fmla="*/ 2747683 h 4292556"/>
                <a:gd name="connsiteX5" fmla="*/ 4555150 w 6081391"/>
                <a:gd name="connsiteY5" fmla="*/ 3110753 h 4292556"/>
                <a:gd name="connsiteX6" fmla="*/ 5630915 w 6081391"/>
                <a:gd name="connsiteY6" fmla="*/ 1201271 h 4292556"/>
                <a:gd name="connsiteX7" fmla="*/ 1892632 w 6081391"/>
                <a:gd name="connsiteY7" fmla="*/ 112059 h 4292556"/>
                <a:gd name="connsiteX0" fmla="*/ 1892632 w 6081391"/>
                <a:gd name="connsiteY0" fmla="*/ 112059 h 4292556"/>
                <a:gd name="connsiteX1" fmla="*/ 924444 w 6081391"/>
                <a:gd name="connsiteY1" fmla="*/ 1873624 h 4292556"/>
                <a:gd name="connsiteX2" fmla="*/ 39479 w 6081391"/>
                <a:gd name="connsiteY2" fmla="*/ 3795265 h 4292556"/>
                <a:gd name="connsiteX3" fmla="*/ 2551538 w 6081391"/>
                <a:gd name="connsiteY3" fmla="*/ 4280648 h 4292556"/>
                <a:gd name="connsiteX4" fmla="*/ 3385256 w 6081391"/>
                <a:gd name="connsiteY4" fmla="*/ 2747683 h 4292556"/>
                <a:gd name="connsiteX5" fmla="*/ 4555150 w 6081391"/>
                <a:gd name="connsiteY5" fmla="*/ 3110753 h 4292556"/>
                <a:gd name="connsiteX6" fmla="*/ 5630915 w 6081391"/>
                <a:gd name="connsiteY6" fmla="*/ 1201271 h 4292556"/>
                <a:gd name="connsiteX7" fmla="*/ 1892632 w 6081391"/>
                <a:gd name="connsiteY7" fmla="*/ 112059 h 4292556"/>
                <a:gd name="connsiteX0" fmla="*/ 1892632 w 5637602"/>
                <a:gd name="connsiteY0" fmla="*/ 112059 h 4292556"/>
                <a:gd name="connsiteX1" fmla="*/ 924444 w 5637602"/>
                <a:gd name="connsiteY1" fmla="*/ 1873624 h 4292556"/>
                <a:gd name="connsiteX2" fmla="*/ 39479 w 5637602"/>
                <a:gd name="connsiteY2" fmla="*/ 3795265 h 4292556"/>
                <a:gd name="connsiteX3" fmla="*/ 2551538 w 5637602"/>
                <a:gd name="connsiteY3" fmla="*/ 4280648 h 4292556"/>
                <a:gd name="connsiteX4" fmla="*/ 3385256 w 5637602"/>
                <a:gd name="connsiteY4" fmla="*/ 2747683 h 4292556"/>
                <a:gd name="connsiteX5" fmla="*/ 4555150 w 5637602"/>
                <a:gd name="connsiteY5" fmla="*/ 3110753 h 4292556"/>
                <a:gd name="connsiteX6" fmla="*/ 5630915 w 5637602"/>
                <a:gd name="connsiteY6" fmla="*/ 1201271 h 4292556"/>
                <a:gd name="connsiteX7" fmla="*/ 1892632 w 5637602"/>
                <a:gd name="connsiteY7" fmla="*/ 112059 h 4292556"/>
                <a:gd name="connsiteX0" fmla="*/ 1892632 w 5829346"/>
                <a:gd name="connsiteY0" fmla="*/ 112059 h 4292556"/>
                <a:gd name="connsiteX1" fmla="*/ 924444 w 5829346"/>
                <a:gd name="connsiteY1" fmla="*/ 1873624 h 4292556"/>
                <a:gd name="connsiteX2" fmla="*/ 39479 w 5829346"/>
                <a:gd name="connsiteY2" fmla="*/ 3795265 h 4292556"/>
                <a:gd name="connsiteX3" fmla="*/ 2551538 w 5829346"/>
                <a:gd name="connsiteY3" fmla="*/ 4280648 h 4292556"/>
                <a:gd name="connsiteX4" fmla="*/ 3385256 w 5829346"/>
                <a:gd name="connsiteY4" fmla="*/ 2747683 h 4292556"/>
                <a:gd name="connsiteX5" fmla="*/ 4555150 w 5829346"/>
                <a:gd name="connsiteY5" fmla="*/ 3110753 h 4292556"/>
                <a:gd name="connsiteX6" fmla="*/ 5630915 w 5829346"/>
                <a:gd name="connsiteY6" fmla="*/ 1201271 h 4292556"/>
                <a:gd name="connsiteX7" fmla="*/ 1892632 w 5829346"/>
                <a:gd name="connsiteY7" fmla="*/ 112059 h 4292556"/>
                <a:gd name="connsiteX0" fmla="*/ 1892632 w 5829346"/>
                <a:gd name="connsiteY0" fmla="*/ 0 h 4180497"/>
                <a:gd name="connsiteX1" fmla="*/ 924444 w 5829346"/>
                <a:gd name="connsiteY1" fmla="*/ 1761565 h 4180497"/>
                <a:gd name="connsiteX2" fmla="*/ 39479 w 5829346"/>
                <a:gd name="connsiteY2" fmla="*/ 3683206 h 4180497"/>
                <a:gd name="connsiteX3" fmla="*/ 2551538 w 5829346"/>
                <a:gd name="connsiteY3" fmla="*/ 4168589 h 4180497"/>
                <a:gd name="connsiteX4" fmla="*/ 3385256 w 5829346"/>
                <a:gd name="connsiteY4" fmla="*/ 2635624 h 4180497"/>
                <a:gd name="connsiteX5" fmla="*/ 4555150 w 5829346"/>
                <a:gd name="connsiteY5" fmla="*/ 2998694 h 4180497"/>
                <a:gd name="connsiteX6" fmla="*/ 5630915 w 5829346"/>
                <a:gd name="connsiteY6" fmla="*/ 1089212 h 4180497"/>
                <a:gd name="connsiteX7" fmla="*/ 1892632 w 5829346"/>
                <a:gd name="connsiteY7" fmla="*/ 0 h 4180497"/>
                <a:gd name="connsiteX0" fmla="*/ 1892632 w 5829346"/>
                <a:gd name="connsiteY0" fmla="*/ 0 h 4180497"/>
                <a:gd name="connsiteX1" fmla="*/ 924444 w 5829346"/>
                <a:gd name="connsiteY1" fmla="*/ 1761565 h 4180497"/>
                <a:gd name="connsiteX2" fmla="*/ 39479 w 5829346"/>
                <a:gd name="connsiteY2" fmla="*/ 3683206 h 4180497"/>
                <a:gd name="connsiteX3" fmla="*/ 2551538 w 5829346"/>
                <a:gd name="connsiteY3" fmla="*/ 4168589 h 4180497"/>
                <a:gd name="connsiteX4" fmla="*/ 3385256 w 5829346"/>
                <a:gd name="connsiteY4" fmla="*/ 2635624 h 4180497"/>
                <a:gd name="connsiteX5" fmla="*/ 4555150 w 5829346"/>
                <a:gd name="connsiteY5" fmla="*/ 2998694 h 4180497"/>
                <a:gd name="connsiteX6" fmla="*/ 5630915 w 5829346"/>
                <a:gd name="connsiteY6" fmla="*/ 1089212 h 4180497"/>
                <a:gd name="connsiteX7" fmla="*/ 1892632 w 5829346"/>
                <a:gd name="connsiteY7" fmla="*/ 0 h 4180497"/>
                <a:gd name="connsiteX0" fmla="*/ 1892632 w 5829346"/>
                <a:gd name="connsiteY0" fmla="*/ 0 h 4180497"/>
                <a:gd name="connsiteX1" fmla="*/ 924444 w 5829346"/>
                <a:gd name="connsiteY1" fmla="*/ 1761565 h 4180497"/>
                <a:gd name="connsiteX2" fmla="*/ 39479 w 5829346"/>
                <a:gd name="connsiteY2" fmla="*/ 3683206 h 4180497"/>
                <a:gd name="connsiteX3" fmla="*/ 2551538 w 5829346"/>
                <a:gd name="connsiteY3" fmla="*/ 4168589 h 4180497"/>
                <a:gd name="connsiteX4" fmla="*/ 3385256 w 5829346"/>
                <a:gd name="connsiteY4" fmla="*/ 2635624 h 4180497"/>
                <a:gd name="connsiteX5" fmla="*/ 4555150 w 5829346"/>
                <a:gd name="connsiteY5" fmla="*/ 2998694 h 4180497"/>
                <a:gd name="connsiteX6" fmla="*/ 5630915 w 5829346"/>
                <a:gd name="connsiteY6" fmla="*/ 1089212 h 4180497"/>
                <a:gd name="connsiteX7" fmla="*/ 1892632 w 5829346"/>
                <a:gd name="connsiteY7" fmla="*/ 0 h 4180497"/>
                <a:gd name="connsiteX0" fmla="*/ 1892632 w 5829346"/>
                <a:gd name="connsiteY0" fmla="*/ 0 h 4180497"/>
                <a:gd name="connsiteX1" fmla="*/ 924444 w 5829346"/>
                <a:gd name="connsiteY1" fmla="*/ 1761565 h 4180497"/>
                <a:gd name="connsiteX2" fmla="*/ 39479 w 5829346"/>
                <a:gd name="connsiteY2" fmla="*/ 3683206 h 4180497"/>
                <a:gd name="connsiteX3" fmla="*/ 2551538 w 5829346"/>
                <a:gd name="connsiteY3" fmla="*/ 4168589 h 4180497"/>
                <a:gd name="connsiteX4" fmla="*/ 3385256 w 5829346"/>
                <a:gd name="connsiteY4" fmla="*/ 2635624 h 4180497"/>
                <a:gd name="connsiteX5" fmla="*/ 4555150 w 5829346"/>
                <a:gd name="connsiteY5" fmla="*/ 2998694 h 4180497"/>
                <a:gd name="connsiteX6" fmla="*/ 5630915 w 5829346"/>
                <a:gd name="connsiteY6" fmla="*/ 1089212 h 4180497"/>
                <a:gd name="connsiteX7" fmla="*/ 1892632 w 5829346"/>
                <a:gd name="connsiteY7" fmla="*/ 0 h 4180497"/>
                <a:gd name="connsiteX0" fmla="*/ 1892632 w 5829346"/>
                <a:gd name="connsiteY0" fmla="*/ 0 h 4180497"/>
                <a:gd name="connsiteX1" fmla="*/ 924444 w 5829346"/>
                <a:gd name="connsiteY1" fmla="*/ 1761565 h 4180497"/>
                <a:gd name="connsiteX2" fmla="*/ 39479 w 5829346"/>
                <a:gd name="connsiteY2" fmla="*/ 3683206 h 4180497"/>
                <a:gd name="connsiteX3" fmla="*/ 2551538 w 5829346"/>
                <a:gd name="connsiteY3" fmla="*/ 4168589 h 4180497"/>
                <a:gd name="connsiteX4" fmla="*/ 3385256 w 5829346"/>
                <a:gd name="connsiteY4" fmla="*/ 2635624 h 4180497"/>
                <a:gd name="connsiteX5" fmla="*/ 4555150 w 5829346"/>
                <a:gd name="connsiteY5" fmla="*/ 2998694 h 4180497"/>
                <a:gd name="connsiteX6" fmla="*/ 5630915 w 5829346"/>
                <a:gd name="connsiteY6" fmla="*/ 1089212 h 4180497"/>
                <a:gd name="connsiteX7" fmla="*/ 1892632 w 5829346"/>
                <a:gd name="connsiteY7" fmla="*/ 0 h 4180497"/>
                <a:gd name="connsiteX0" fmla="*/ 1892632 w 5829346"/>
                <a:gd name="connsiteY0" fmla="*/ 0 h 4188718"/>
                <a:gd name="connsiteX1" fmla="*/ 924444 w 5829346"/>
                <a:gd name="connsiteY1" fmla="*/ 1761565 h 4188718"/>
                <a:gd name="connsiteX2" fmla="*/ 39479 w 5829346"/>
                <a:gd name="connsiteY2" fmla="*/ 3683206 h 4188718"/>
                <a:gd name="connsiteX3" fmla="*/ 2551538 w 5829346"/>
                <a:gd name="connsiteY3" fmla="*/ 4168589 h 4188718"/>
                <a:gd name="connsiteX4" fmla="*/ 3385256 w 5829346"/>
                <a:gd name="connsiteY4" fmla="*/ 2635624 h 4188718"/>
                <a:gd name="connsiteX5" fmla="*/ 4555150 w 5829346"/>
                <a:gd name="connsiteY5" fmla="*/ 2998694 h 4188718"/>
                <a:gd name="connsiteX6" fmla="*/ 5630915 w 5829346"/>
                <a:gd name="connsiteY6" fmla="*/ 1089212 h 4188718"/>
                <a:gd name="connsiteX7" fmla="*/ 1892632 w 5829346"/>
                <a:gd name="connsiteY7" fmla="*/ 0 h 4188718"/>
                <a:gd name="connsiteX0" fmla="*/ 1964641 w 5901355"/>
                <a:gd name="connsiteY0" fmla="*/ 0 h 4188718"/>
                <a:gd name="connsiteX1" fmla="*/ 996453 w 5901355"/>
                <a:gd name="connsiteY1" fmla="*/ 1761565 h 4188718"/>
                <a:gd name="connsiteX2" fmla="*/ 39479 w 5901355"/>
                <a:gd name="connsiteY2" fmla="*/ 3539189 h 4188718"/>
                <a:gd name="connsiteX3" fmla="*/ 2623547 w 5901355"/>
                <a:gd name="connsiteY3" fmla="*/ 4168589 h 4188718"/>
                <a:gd name="connsiteX4" fmla="*/ 3457265 w 5901355"/>
                <a:gd name="connsiteY4" fmla="*/ 2635624 h 4188718"/>
                <a:gd name="connsiteX5" fmla="*/ 4627159 w 5901355"/>
                <a:gd name="connsiteY5" fmla="*/ 2998694 h 4188718"/>
                <a:gd name="connsiteX6" fmla="*/ 5702924 w 5901355"/>
                <a:gd name="connsiteY6" fmla="*/ 1089212 h 4188718"/>
                <a:gd name="connsiteX7" fmla="*/ 1964641 w 5901355"/>
                <a:gd name="connsiteY7" fmla="*/ 0 h 4188718"/>
                <a:gd name="connsiteX0" fmla="*/ 1925162 w 5861876"/>
                <a:gd name="connsiteY0" fmla="*/ 0 h 4188718"/>
                <a:gd name="connsiteX1" fmla="*/ 956974 w 5861876"/>
                <a:gd name="connsiteY1" fmla="*/ 1761565 h 4188718"/>
                <a:gd name="connsiteX2" fmla="*/ 0 w 5861876"/>
                <a:gd name="connsiteY2" fmla="*/ 3539189 h 4188718"/>
                <a:gd name="connsiteX3" fmla="*/ 2584068 w 5861876"/>
                <a:gd name="connsiteY3" fmla="*/ 4168589 h 4188718"/>
                <a:gd name="connsiteX4" fmla="*/ 3417786 w 5861876"/>
                <a:gd name="connsiteY4" fmla="*/ 2635624 h 4188718"/>
                <a:gd name="connsiteX5" fmla="*/ 4587680 w 5861876"/>
                <a:gd name="connsiteY5" fmla="*/ 2998694 h 4188718"/>
                <a:gd name="connsiteX6" fmla="*/ 5663445 w 5861876"/>
                <a:gd name="connsiteY6" fmla="*/ 1089212 h 4188718"/>
                <a:gd name="connsiteX7" fmla="*/ 1925162 w 5861876"/>
                <a:gd name="connsiteY7" fmla="*/ 0 h 4188718"/>
                <a:gd name="connsiteX0" fmla="*/ 1925162 w 5861876"/>
                <a:gd name="connsiteY0" fmla="*/ 0 h 4188718"/>
                <a:gd name="connsiteX1" fmla="*/ 956974 w 5861876"/>
                <a:gd name="connsiteY1" fmla="*/ 1761565 h 4188718"/>
                <a:gd name="connsiteX2" fmla="*/ 0 w 5861876"/>
                <a:gd name="connsiteY2" fmla="*/ 3539189 h 4188718"/>
                <a:gd name="connsiteX3" fmla="*/ 2584068 w 5861876"/>
                <a:gd name="connsiteY3" fmla="*/ 4168589 h 4188718"/>
                <a:gd name="connsiteX4" fmla="*/ 3417786 w 5861876"/>
                <a:gd name="connsiteY4" fmla="*/ 2635624 h 4188718"/>
                <a:gd name="connsiteX5" fmla="*/ 4587680 w 5861876"/>
                <a:gd name="connsiteY5" fmla="*/ 2998694 h 4188718"/>
                <a:gd name="connsiteX6" fmla="*/ 5663445 w 5861876"/>
                <a:gd name="connsiteY6" fmla="*/ 1089212 h 4188718"/>
                <a:gd name="connsiteX7" fmla="*/ 1925162 w 5861876"/>
                <a:gd name="connsiteY7" fmla="*/ 0 h 4188718"/>
                <a:gd name="connsiteX0" fmla="*/ 1925162 w 5887063"/>
                <a:gd name="connsiteY0" fmla="*/ 0 h 4188718"/>
                <a:gd name="connsiteX1" fmla="*/ 956974 w 5887063"/>
                <a:gd name="connsiteY1" fmla="*/ 1761565 h 4188718"/>
                <a:gd name="connsiteX2" fmla="*/ 0 w 5887063"/>
                <a:gd name="connsiteY2" fmla="*/ 3539189 h 4188718"/>
                <a:gd name="connsiteX3" fmla="*/ 2584068 w 5887063"/>
                <a:gd name="connsiteY3" fmla="*/ 4168589 h 4188718"/>
                <a:gd name="connsiteX4" fmla="*/ 3417786 w 5887063"/>
                <a:gd name="connsiteY4" fmla="*/ 2635624 h 4188718"/>
                <a:gd name="connsiteX5" fmla="*/ 4587680 w 5887063"/>
                <a:gd name="connsiteY5" fmla="*/ 2998694 h 4188718"/>
                <a:gd name="connsiteX6" fmla="*/ 5688632 w 5887063"/>
                <a:gd name="connsiteY6" fmla="*/ 1018909 h 4188718"/>
                <a:gd name="connsiteX7" fmla="*/ 1925162 w 5887063"/>
                <a:gd name="connsiteY7" fmla="*/ 0 h 4188718"/>
                <a:gd name="connsiteX0" fmla="*/ 1925162 w 6062710"/>
                <a:gd name="connsiteY0" fmla="*/ 0 h 4188718"/>
                <a:gd name="connsiteX1" fmla="*/ 956974 w 6062710"/>
                <a:gd name="connsiteY1" fmla="*/ 1761565 h 4188718"/>
                <a:gd name="connsiteX2" fmla="*/ 0 w 6062710"/>
                <a:gd name="connsiteY2" fmla="*/ 3539189 h 4188718"/>
                <a:gd name="connsiteX3" fmla="*/ 2584068 w 6062710"/>
                <a:gd name="connsiteY3" fmla="*/ 4168589 h 4188718"/>
                <a:gd name="connsiteX4" fmla="*/ 3417786 w 6062710"/>
                <a:gd name="connsiteY4" fmla="*/ 2635624 h 4188718"/>
                <a:gd name="connsiteX5" fmla="*/ 4587680 w 6062710"/>
                <a:gd name="connsiteY5" fmla="*/ 2998694 h 4188718"/>
                <a:gd name="connsiteX6" fmla="*/ 5688632 w 6062710"/>
                <a:gd name="connsiteY6" fmla="*/ 1018909 h 4188718"/>
                <a:gd name="connsiteX7" fmla="*/ 1925162 w 6062710"/>
                <a:gd name="connsiteY7" fmla="*/ 0 h 4188718"/>
                <a:gd name="connsiteX0" fmla="*/ 1925162 w 6062710"/>
                <a:gd name="connsiteY0" fmla="*/ 0 h 4188718"/>
                <a:gd name="connsiteX1" fmla="*/ 956974 w 6062710"/>
                <a:gd name="connsiteY1" fmla="*/ 1761565 h 4188718"/>
                <a:gd name="connsiteX2" fmla="*/ 0 w 6062710"/>
                <a:gd name="connsiteY2" fmla="*/ 3539189 h 4188718"/>
                <a:gd name="connsiteX3" fmla="*/ 2584068 w 6062710"/>
                <a:gd name="connsiteY3" fmla="*/ 4168589 h 4188718"/>
                <a:gd name="connsiteX4" fmla="*/ 3417786 w 6062710"/>
                <a:gd name="connsiteY4" fmla="*/ 2635624 h 4188718"/>
                <a:gd name="connsiteX5" fmla="*/ 4587680 w 6062710"/>
                <a:gd name="connsiteY5" fmla="*/ 2998694 h 4188718"/>
                <a:gd name="connsiteX6" fmla="*/ 5688632 w 6062710"/>
                <a:gd name="connsiteY6" fmla="*/ 1018909 h 4188718"/>
                <a:gd name="connsiteX7" fmla="*/ 1925162 w 6062710"/>
                <a:gd name="connsiteY7" fmla="*/ 0 h 4188718"/>
                <a:gd name="connsiteX0" fmla="*/ 1925162 w 5675109"/>
                <a:gd name="connsiteY0" fmla="*/ 0 h 4169177"/>
                <a:gd name="connsiteX1" fmla="*/ 956974 w 5675109"/>
                <a:gd name="connsiteY1" fmla="*/ 1761565 h 4169177"/>
                <a:gd name="connsiteX2" fmla="*/ 0 w 5675109"/>
                <a:gd name="connsiteY2" fmla="*/ 3539189 h 4169177"/>
                <a:gd name="connsiteX3" fmla="*/ 2584068 w 5675109"/>
                <a:gd name="connsiteY3" fmla="*/ 4168589 h 4169177"/>
                <a:gd name="connsiteX4" fmla="*/ 3417786 w 5675109"/>
                <a:gd name="connsiteY4" fmla="*/ 2635624 h 4169177"/>
                <a:gd name="connsiteX5" fmla="*/ 4587680 w 5675109"/>
                <a:gd name="connsiteY5" fmla="*/ 2998694 h 4169177"/>
                <a:gd name="connsiteX6" fmla="*/ 5650532 w 5675109"/>
                <a:gd name="connsiteY6" fmla="*/ 942709 h 4169177"/>
                <a:gd name="connsiteX7" fmla="*/ 1925162 w 5675109"/>
                <a:gd name="connsiteY7" fmla="*/ 0 h 4169177"/>
                <a:gd name="connsiteX0" fmla="*/ 1925162 w 5655991"/>
                <a:gd name="connsiteY0" fmla="*/ 0 h 4169177"/>
                <a:gd name="connsiteX1" fmla="*/ 956974 w 5655991"/>
                <a:gd name="connsiteY1" fmla="*/ 1761565 h 4169177"/>
                <a:gd name="connsiteX2" fmla="*/ 0 w 5655991"/>
                <a:gd name="connsiteY2" fmla="*/ 3539189 h 4169177"/>
                <a:gd name="connsiteX3" fmla="*/ 2584068 w 5655991"/>
                <a:gd name="connsiteY3" fmla="*/ 4168589 h 4169177"/>
                <a:gd name="connsiteX4" fmla="*/ 3417786 w 5655991"/>
                <a:gd name="connsiteY4" fmla="*/ 2635624 h 4169177"/>
                <a:gd name="connsiteX5" fmla="*/ 4587680 w 5655991"/>
                <a:gd name="connsiteY5" fmla="*/ 2998694 h 4169177"/>
                <a:gd name="connsiteX6" fmla="*/ 5650532 w 5655991"/>
                <a:gd name="connsiteY6" fmla="*/ 942709 h 4169177"/>
                <a:gd name="connsiteX7" fmla="*/ 1925162 w 5655991"/>
                <a:gd name="connsiteY7" fmla="*/ 0 h 4169177"/>
                <a:gd name="connsiteX0" fmla="*/ 1929547 w 5660376"/>
                <a:gd name="connsiteY0" fmla="*/ 0 h 4173532"/>
                <a:gd name="connsiteX1" fmla="*/ 961359 w 5660376"/>
                <a:gd name="connsiteY1" fmla="*/ 1761565 h 4173532"/>
                <a:gd name="connsiteX2" fmla="*/ 0 w 5660376"/>
                <a:gd name="connsiteY2" fmla="*/ 4002704 h 4173532"/>
                <a:gd name="connsiteX3" fmla="*/ 2588453 w 5660376"/>
                <a:gd name="connsiteY3" fmla="*/ 4168589 h 4173532"/>
                <a:gd name="connsiteX4" fmla="*/ 3422171 w 5660376"/>
                <a:gd name="connsiteY4" fmla="*/ 2635624 h 4173532"/>
                <a:gd name="connsiteX5" fmla="*/ 4592065 w 5660376"/>
                <a:gd name="connsiteY5" fmla="*/ 2998694 h 4173532"/>
                <a:gd name="connsiteX6" fmla="*/ 5654917 w 5660376"/>
                <a:gd name="connsiteY6" fmla="*/ 942709 h 4173532"/>
                <a:gd name="connsiteX7" fmla="*/ 1929547 w 5660376"/>
                <a:gd name="connsiteY7" fmla="*/ 0 h 4173532"/>
                <a:gd name="connsiteX0" fmla="*/ 1929547 w 5660376"/>
                <a:gd name="connsiteY0" fmla="*/ 0 h 4112785"/>
                <a:gd name="connsiteX1" fmla="*/ 961359 w 5660376"/>
                <a:gd name="connsiteY1" fmla="*/ 1761565 h 4112785"/>
                <a:gd name="connsiteX2" fmla="*/ 0 w 5660376"/>
                <a:gd name="connsiteY2" fmla="*/ 4002704 h 4112785"/>
                <a:gd name="connsiteX3" fmla="*/ 3931675 w 5660376"/>
                <a:gd name="connsiteY3" fmla="*/ 4093637 h 4112785"/>
                <a:gd name="connsiteX4" fmla="*/ 3422171 w 5660376"/>
                <a:gd name="connsiteY4" fmla="*/ 2635624 h 4112785"/>
                <a:gd name="connsiteX5" fmla="*/ 4592065 w 5660376"/>
                <a:gd name="connsiteY5" fmla="*/ 2998694 h 4112785"/>
                <a:gd name="connsiteX6" fmla="*/ 5654917 w 5660376"/>
                <a:gd name="connsiteY6" fmla="*/ 942709 h 4112785"/>
                <a:gd name="connsiteX7" fmla="*/ 1929547 w 5660376"/>
                <a:gd name="connsiteY7" fmla="*/ 0 h 4112785"/>
                <a:gd name="connsiteX0" fmla="*/ 1929547 w 6566026"/>
                <a:gd name="connsiteY0" fmla="*/ 0 h 4112785"/>
                <a:gd name="connsiteX1" fmla="*/ 961359 w 6566026"/>
                <a:gd name="connsiteY1" fmla="*/ 1761565 h 4112785"/>
                <a:gd name="connsiteX2" fmla="*/ 0 w 6566026"/>
                <a:gd name="connsiteY2" fmla="*/ 4002704 h 4112785"/>
                <a:gd name="connsiteX3" fmla="*/ 3931675 w 6566026"/>
                <a:gd name="connsiteY3" fmla="*/ 4093637 h 4112785"/>
                <a:gd name="connsiteX4" fmla="*/ 3422171 w 6566026"/>
                <a:gd name="connsiteY4" fmla="*/ 2635624 h 4112785"/>
                <a:gd name="connsiteX5" fmla="*/ 6478322 w 6566026"/>
                <a:gd name="connsiteY5" fmla="*/ 2578224 h 4112785"/>
                <a:gd name="connsiteX6" fmla="*/ 5654917 w 6566026"/>
                <a:gd name="connsiteY6" fmla="*/ 942709 h 4112785"/>
                <a:gd name="connsiteX7" fmla="*/ 1929547 w 6566026"/>
                <a:gd name="connsiteY7" fmla="*/ 0 h 4112785"/>
                <a:gd name="connsiteX0" fmla="*/ 1929547 w 6566026"/>
                <a:gd name="connsiteY0" fmla="*/ 0 h 4112785"/>
                <a:gd name="connsiteX1" fmla="*/ 961359 w 6566026"/>
                <a:gd name="connsiteY1" fmla="*/ 1761565 h 4112785"/>
                <a:gd name="connsiteX2" fmla="*/ 0 w 6566026"/>
                <a:gd name="connsiteY2" fmla="*/ 4002704 h 4112785"/>
                <a:gd name="connsiteX3" fmla="*/ 3931675 w 6566026"/>
                <a:gd name="connsiteY3" fmla="*/ 4093637 h 4112785"/>
                <a:gd name="connsiteX4" fmla="*/ 4939685 w 6566026"/>
                <a:gd name="connsiteY4" fmla="*/ 2423191 h 4112785"/>
                <a:gd name="connsiteX5" fmla="*/ 6478322 w 6566026"/>
                <a:gd name="connsiteY5" fmla="*/ 2578224 h 4112785"/>
                <a:gd name="connsiteX6" fmla="*/ 5654917 w 6566026"/>
                <a:gd name="connsiteY6" fmla="*/ 942709 h 4112785"/>
                <a:gd name="connsiteX7" fmla="*/ 1929547 w 6566026"/>
                <a:gd name="connsiteY7" fmla="*/ 0 h 4112785"/>
                <a:gd name="connsiteX0" fmla="*/ 1929547 w 6572098"/>
                <a:gd name="connsiteY0" fmla="*/ 0 h 4112785"/>
                <a:gd name="connsiteX1" fmla="*/ 961359 w 6572098"/>
                <a:gd name="connsiteY1" fmla="*/ 1761565 h 4112785"/>
                <a:gd name="connsiteX2" fmla="*/ 0 w 6572098"/>
                <a:gd name="connsiteY2" fmla="*/ 4002704 h 4112785"/>
                <a:gd name="connsiteX3" fmla="*/ 3931675 w 6572098"/>
                <a:gd name="connsiteY3" fmla="*/ 4093637 h 4112785"/>
                <a:gd name="connsiteX4" fmla="*/ 4939685 w 6572098"/>
                <a:gd name="connsiteY4" fmla="*/ 2423191 h 4112785"/>
                <a:gd name="connsiteX5" fmla="*/ 6478322 w 6572098"/>
                <a:gd name="connsiteY5" fmla="*/ 2578224 h 4112785"/>
                <a:gd name="connsiteX6" fmla="*/ 5748711 w 6572098"/>
                <a:gd name="connsiteY6" fmla="*/ 537492 h 4112785"/>
                <a:gd name="connsiteX7" fmla="*/ 1929547 w 6572098"/>
                <a:gd name="connsiteY7" fmla="*/ 0 h 4112785"/>
                <a:gd name="connsiteX0" fmla="*/ 1697174 w 6572098"/>
                <a:gd name="connsiteY0" fmla="*/ 22312 h 3712586"/>
                <a:gd name="connsiteX1" fmla="*/ 961359 w 6572098"/>
                <a:gd name="connsiteY1" fmla="*/ 1361366 h 3712586"/>
                <a:gd name="connsiteX2" fmla="*/ 0 w 6572098"/>
                <a:gd name="connsiteY2" fmla="*/ 3602505 h 3712586"/>
                <a:gd name="connsiteX3" fmla="*/ 3931675 w 6572098"/>
                <a:gd name="connsiteY3" fmla="*/ 3693438 h 3712586"/>
                <a:gd name="connsiteX4" fmla="*/ 4939685 w 6572098"/>
                <a:gd name="connsiteY4" fmla="*/ 2022992 h 3712586"/>
                <a:gd name="connsiteX5" fmla="*/ 6478322 w 6572098"/>
                <a:gd name="connsiteY5" fmla="*/ 2178025 h 3712586"/>
                <a:gd name="connsiteX6" fmla="*/ 5748711 w 6572098"/>
                <a:gd name="connsiteY6" fmla="*/ 137293 h 3712586"/>
                <a:gd name="connsiteX7" fmla="*/ 1697174 w 6572098"/>
                <a:gd name="connsiteY7" fmla="*/ 22312 h 3712586"/>
                <a:gd name="connsiteX0" fmla="*/ 1697174 w 6572098"/>
                <a:gd name="connsiteY0" fmla="*/ 22312 h 3712586"/>
                <a:gd name="connsiteX1" fmla="*/ 978196 w 6572098"/>
                <a:gd name="connsiteY1" fmla="*/ 1775940 h 3712586"/>
                <a:gd name="connsiteX2" fmla="*/ 0 w 6572098"/>
                <a:gd name="connsiteY2" fmla="*/ 3602505 h 3712586"/>
                <a:gd name="connsiteX3" fmla="*/ 3931675 w 6572098"/>
                <a:gd name="connsiteY3" fmla="*/ 3693438 h 3712586"/>
                <a:gd name="connsiteX4" fmla="*/ 4939685 w 6572098"/>
                <a:gd name="connsiteY4" fmla="*/ 2022992 h 3712586"/>
                <a:gd name="connsiteX5" fmla="*/ 6478322 w 6572098"/>
                <a:gd name="connsiteY5" fmla="*/ 2178025 h 3712586"/>
                <a:gd name="connsiteX6" fmla="*/ 5748711 w 6572098"/>
                <a:gd name="connsiteY6" fmla="*/ 137293 h 3712586"/>
                <a:gd name="connsiteX7" fmla="*/ 1697174 w 6572098"/>
                <a:gd name="connsiteY7" fmla="*/ 22312 h 3712586"/>
                <a:gd name="connsiteX0" fmla="*/ 1697174 w 6578334"/>
                <a:gd name="connsiteY0" fmla="*/ 22312 h 3712586"/>
                <a:gd name="connsiteX1" fmla="*/ 978196 w 6578334"/>
                <a:gd name="connsiteY1" fmla="*/ 1775940 h 3712586"/>
                <a:gd name="connsiteX2" fmla="*/ 0 w 6578334"/>
                <a:gd name="connsiteY2" fmla="*/ 3602505 h 3712586"/>
                <a:gd name="connsiteX3" fmla="*/ 3931675 w 6578334"/>
                <a:gd name="connsiteY3" fmla="*/ 3693438 h 3712586"/>
                <a:gd name="connsiteX4" fmla="*/ 4939685 w 6578334"/>
                <a:gd name="connsiteY4" fmla="*/ 2022992 h 3712586"/>
                <a:gd name="connsiteX5" fmla="*/ 6485024 w 6578334"/>
                <a:gd name="connsiteY5" fmla="*/ 2200337 h 3712586"/>
                <a:gd name="connsiteX6" fmla="*/ 5748711 w 6578334"/>
                <a:gd name="connsiteY6" fmla="*/ 137293 h 3712586"/>
                <a:gd name="connsiteX7" fmla="*/ 1697174 w 6578334"/>
                <a:gd name="connsiteY7" fmla="*/ 22312 h 3712586"/>
                <a:gd name="connsiteX0" fmla="*/ 1932954 w 6578334"/>
                <a:gd name="connsiteY0" fmla="*/ 2 h 3742830"/>
                <a:gd name="connsiteX1" fmla="*/ 978196 w 6578334"/>
                <a:gd name="connsiteY1" fmla="*/ 1806184 h 3742830"/>
                <a:gd name="connsiteX2" fmla="*/ 0 w 6578334"/>
                <a:gd name="connsiteY2" fmla="*/ 3632749 h 3742830"/>
                <a:gd name="connsiteX3" fmla="*/ 3931675 w 6578334"/>
                <a:gd name="connsiteY3" fmla="*/ 3723682 h 3742830"/>
                <a:gd name="connsiteX4" fmla="*/ 4939685 w 6578334"/>
                <a:gd name="connsiteY4" fmla="*/ 2053236 h 3742830"/>
                <a:gd name="connsiteX5" fmla="*/ 6485024 w 6578334"/>
                <a:gd name="connsiteY5" fmla="*/ 2230581 h 3742830"/>
                <a:gd name="connsiteX6" fmla="*/ 5748711 w 6578334"/>
                <a:gd name="connsiteY6" fmla="*/ 167537 h 3742830"/>
                <a:gd name="connsiteX7" fmla="*/ 1932954 w 6578334"/>
                <a:gd name="connsiteY7" fmla="*/ 2 h 3742830"/>
                <a:gd name="connsiteX0" fmla="*/ 1932954 w 6595744"/>
                <a:gd name="connsiteY0" fmla="*/ 2 h 3742830"/>
                <a:gd name="connsiteX1" fmla="*/ 978196 w 6595744"/>
                <a:gd name="connsiteY1" fmla="*/ 1806184 h 3742830"/>
                <a:gd name="connsiteX2" fmla="*/ 0 w 6595744"/>
                <a:gd name="connsiteY2" fmla="*/ 3632749 h 3742830"/>
                <a:gd name="connsiteX3" fmla="*/ 3931675 w 6595744"/>
                <a:gd name="connsiteY3" fmla="*/ 3723682 h 3742830"/>
                <a:gd name="connsiteX4" fmla="*/ 4939685 w 6595744"/>
                <a:gd name="connsiteY4" fmla="*/ 2053236 h 3742830"/>
                <a:gd name="connsiteX5" fmla="*/ 6485024 w 6595744"/>
                <a:gd name="connsiteY5" fmla="*/ 2230581 h 3742830"/>
                <a:gd name="connsiteX6" fmla="*/ 5963275 w 6595744"/>
                <a:gd name="connsiteY6" fmla="*/ 163918 h 3742830"/>
                <a:gd name="connsiteX7" fmla="*/ 1932954 w 6595744"/>
                <a:gd name="connsiteY7" fmla="*/ 2 h 3742830"/>
                <a:gd name="connsiteX0" fmla="*/ 1932954 w 6595744"/>
                <a:gd name="connsiteY0" fmla="*/ 2 h 3742830"/>
                <a:gd name="connsiteX1" fmla="*/ 978196 w 6595744"/>
                <a:gd name="connsiteY1" fmla="*/ 1806184 h 3742830"/>
                <a:gd name="connsiteX2" fmla="*/ 0 w 6595744"/>
                <a:gd name="connsiteY2" fmla="*/ 3632749 h 3742830"/>
                <a:gd name="connsiteX3" fmla="*/ 3931675 w 6595744"/>
                <a:gd name="connsiteY3" fmla="*/ 3723682 h 3742830"/>
                <a:gd name="connsiteX4" fmla="*/ 4939685 w 6595744"/>
                <a:gd name="connsiteY4" fmla="*/ 2053236 h 3742830"/>
                <a:gd name="connsiteX5" fmla="*/ 6485024 w 6595744"/>
                <a:gd name="connsiteY5" fmla="*/ 2230581 h 3742830"/>
                <a:gd name="connsiteX6" fmla="*/ 5963275 w 6595744"/>
                <a:gd name="connsiteY6" fmla="*/ 163918 h 3742830"/>
                <a:gd name="connsiteX7" fmla="*/ 1932954 w 6595744"/>
                <a:gd name="connsiteY7" fmla="*/ 2 h 3742830"/>
                <a:gd name="connsiteX0" fmla="*/ 1932954 w 7594428"/>
                <a:gd name="connsiteY0" fmla="*/ 2 h 3742830"/>
                <a:gd name="connsiteX1" fmla="*/ 978196 w 7594428"/>
                <a:gd name="connsiteY1" fmla="*/ 1806184 h 3742830"/>
                <a:gd name="connsiteX2" fmla="*/ 0 w 7594428"/>
                <a:gd name="connsiteY2" fmla="*/ 3632749 h 3742830"/>
                <a:gd name="connsiteX3" fmla="*/ 3931675 w 7594428"/>
                <a:gd name="connsiteY3" fmla="*/ 3723682 h 3742830"/>
                <a:gd name="connsiteX4" fmla="*/ 4939685 w 7594428"/>
                <a:gd name="connsiteY4" fmla="*/ 2053236 h 3742830"/>
                <a:gd name="connsiteX5" fmla="*/ 6485024 w 7594428"/>
                <a:gd name="connsiteY5" fmla="*/ 2230581 h 3742830"/>
                <a:gd name="connsiteX6" fmla="*/ 7589237 w 7594428"/>
                <a:gd name="connsiteY6" fmla="*/ 192591 h 3742830"/>
                <a:gd name="connsiteX7" fmla="*/ 1932954 w 7594428"/>
                <a:gd name="connsiteY7" fmla="*/ 2 h 3742830"/>
                <a:gd name="connsiteX0" fmla="*/ 1932954 w 7594428"/>
                <a:gd name="connsiteY0" fmla="*/ 2 h 3742830"/>
                <a:gd name="connsiteX1" fmla="*/ 978196 w 7594428"/>
                <a:gd name="connsiteY1" fmla="*/ 1806184 h 3742830"/>
                <a:gd name="connsiteX2" fmla="*/ 0 w 7594428"/>
                <a:gd name="connsiteY2" fmla="*/ 3632749 h 3742830"/>
                <a:gd name="connsiteX3" fmla="*/ 3931675 w 7594428"/>
                <a:gd name="connsiteY3" fmla="*/ 3723682 h 3742830"/>
                <a:gd name="connsiteX4" fmla="*/ 4855895 w 7594428"/>
                <a:gd name="connsiteY4" fmla="*/ 2133135 h 3742830"/>
                <a:gd name="connsiteX5" fmla="*/ 6485024 w 7594428"/>
                <a:gd name="connsiteY5" fmla="*/ 2230581 h 3742830"/>
                <a:gd name="connsiteX6" fmla="*/ 7589237 w 7594428"/>
                <a:gd name="connsiteY6" fmla="*/ 192591 h 3742830"/>
                <a:gd name="connsiteX7" fmla="*/ 1932954 w 7594428"/>
                <a:gd name="connsiteY7" fmla="*/ 2 h 3742830"/>
                <a:gd name="connsiteX0" fmla="*/ 1932954 w 7594428"/>
                <a:gd name="connsiteY0" fmla="*/ 2 h 3742830"/>
                <a:gd name="connsiteX1" fmla="*/ 978196 w 7594428"/>
                <a:gd name="connsiteY1" fmla="*/ 1806184 h 3742830"/>
                <a:gd name="connsiteX2" fmla="*/ 0 w 7594428"/>
                <a:gd name="connsiteY2" fmla="*/ 3632749 h 3742830"/>
                <a:gd name="connsiteX3" fmla="*/ 3931675 w 7594428"/>
                <a:gd name="connsiteY3" fmla="*/ 3723682 h 3742830"/>
                <a:gd name="connsiteX4" fmla="*/ 4855895 w 7594428"/>
                <a:gd name="connsiteY4" fmla="*/ 2133135 h 3742830"/>
                <a:gd name="connsiteX5" fmla="*/ 6485024 w 7594428"/>
                <a:gd name="connsiteY5" fmla="*/ 2230581 h 3742830"/>
                <a:gd name="connsiteX6" fmla="*/ 7589237 w 7594428"/>
                <a:gd name="connsiteY6" fmla="*/ 192591 h 3742830"/>
                <a:gd name="connsiteX7" fmla="*/ 1932954 w 7594428"/>
                <a:gd name="connsiteY7" fmla="*/ 2 h 3742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94428" h="3742830">
                  <a:moveTo>
                    <a:pt x="1932954" y="2"/>
                  </a:moveTo>
                  <a:cubicBezTo>
                    <a:pt x="1921575" y="69597"/>
                    <a:pt x="1300355" y="1200726"/>
                    <a:pt x="978196" y="1806184"/>
                  </a:cubicBezTo>
                  <a:cubicBezTo>
                    <a:pt x="656037" y="2411642"/>
                    <a:pt x="223020" y="3206843"/>
                    <a:pt x="0" y="3632749"/>
                  </a:cubicBezTo>
                  <a:cubicBezTo>
                    <a:pt x="438299" y="3780132"/>
                    <a:pt x="3850827" y="3743811"/>
                    <a:pt x="3931675" y="3723682"/>
                  </a:cubicBezTo>
                  <a:cubicBezTo>
                    <a:pt x="4065096" y="3439313"/>
                    <a:pt x="4655142" y="2314671"/>
                    <a:pt x="4855895" y="2133135"/>
                  </a:cubicBezTo>
                  <a:cubicBezTo>
                    <a:pt x="5606783" y="2182874"/>
                    <a:pt x="6656434" y="2195511"/>
                    <a:pt x="6485024" y="2230581"/>
                  </a:cubicBezTo>
                  <a:cubicBezTo>
                    <a:pt x="6895286" y="1457956"/>
                    <a:pt x="7664865" y="211510"/>
                    <a:pt x="7589237" y="192591"/>
                  </a:cubicBezTo>
                  <a:cubicBezTo>
                    <a:pt x="6431246" y="102583"/>
                    <a:pt x="2013800" y="34608"/>
                    <a:pt x="1932954" y="2"/>
                  </a:cubicBezTo>
                  <a:close/>
                </a:path>
              </a:pathLst>
            </a:cu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17"/>
          <p:cNvSpPr txBox="1"/>
          <p:nvPr/>
        </p:nvSpPr>
        <p:spPr>
          <a:xfrm>
            <a:off x="467544" y="799968"/>
            <a:ext cx="324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400" b="1" dirty="0" smtClean="0">
                <a:solidFill>
                  <a:srgbClr val="00B050"/>
                </a:solidFill>
              </a:rPr>
              <a:t>ADVÉRBIO</a:t>
            </a:r>
            <a:endParaRPr lang="pt-PT" sz="44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478382"/>
            <a:ext cx="8352928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smtClean="0">
                <a:solidFill>
                  <a:srgbClr val="0070C0"/>
                </a:solidFill>
              </a:rPr>
              <a:t>Advérbio</a:t>
            </a:r>
          </a:p>
          <a:p>
            <a:pPr lvl="1"/>
            <a:r>
              <a:rPr lang="pt-PT" sz="2700" b="1" dirty="0">
                <a:solidFill>
                  <a:srgbClr val="0070C0"/>
                </a:solidFill>
              </a:rPr>
              <a:t>	</a:t>
            </a:r>
            <a:r>
              <a:rPr lang="pt-PT" sz="2400" b="1" dirty="0" smtClean="0">
                <a:solidFill>
                  <a:srgbClr val="7030A0"/>
                </a:solidFill>
              </a:rPr>
              <a:t>Advérbio de predicado </a:t>
            </a:r>
            <a:r>
              <a:rPr lang="pt-PT" sz="2400" b="1" dirty="0">
                <a:solidFill>
                  <a:schemeClr val="bg1">
                    <a:lumMod val="50000"/>
                  </a:schemeClr>
                </a:solidFill>
              </a:rPr>
              <a:t>(ex. </a:t>
            </a:r>
            <a:r>
              <a:rPr lang="pt-PT" sz="2400" b="1" i="1" dirty="0" smtClean="0">
                <a:solidFill>
                  <a:schemeClr val="bg1">
                    <a:lumMod val="50000"/>
                  </a:schemeClr>
                </a:solidFill>
              </a:rPr>
              <a:t>O João mora </a:t>
            </a:r>
            <a:r>
              <a:rPr lang="pt-PT" sz="2400" b="1" i="1" u="sng" dirty="0" smtClean="0">
                <a:solidFill>
                  <a:schemeClr val="bg1">
                    <a:lumMod val="50000"/>
                  </a:schemeClr>
                </a:solidFill>
              </a:rPr>
              <a:t>ali</a:t>
            </a:r>
            <a:r>
              <a:rPr lang="pt-PT" sz="2400" b="1" i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pt-PT" sz="2400" b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pt-PT" sz="2400" b="1" dirty="0" smtClean="0">
              <a:solidFill>
                <a:srgbClr val="7030A0"/>
              </a:solidFill>
            </a:endParaRPr>
          </a:p>
          <a:p>
            <a:pPr lvl="1"/>
            <a:r>
              <a:rPr lang="pt-PT" sz="2400" b="1" dirty="0">
                <a:solidFill>
                  <a:srgbClr val="7030A0"/>
                </a:solidFill>
              </a:rPr>
              <a:t>	</a:t>
            </a:r>
            <a:r>
              <a:rPr lang="pt-PT" sz="2400" b="1" dirty="0" smtClean="0">
                <a:solidFill>
                  <a:srgbClr val="7030A0"/>
                </a:solidFill>
              </a:rPr>
              <a:t>Advérbio de </a:t>
            </a:r>
            <a:r>
              <a:rPr lang="pt-PT" sz="2400" b="1" dirty="0">
                <a:solidFill>
                  <a:srgbClr val="7030A0"/>
                </a:solidFill>
              </a:rPr>
              <a:t>frase </a:t>
            </a:r>
            <a:endParaRPr lang="pt-PT" sz="2400" b="1" dirty="0" smtClean="0">
              <a:solidFill>
                <a:srgbClr val="7030A0"/>
              </a:solidFill>
            </a:endParaRPr>
          </a:p>
          <a:p>
            <a:pPr lvl="1"/>
            <a:r>
              <a:rPr lang="pt-PT" sz="2400" b="1" dirty="0">
                <a:solidFill>
                  <a:srgbClr val="7030A0"/>
                </a:solidFill>
              </a:rPr>
              <a:t>	</a:t>
            </a:r>
            <a:r>
              <a:rPr lang="pt-PT" sz="2400" b="1" dirty="0" smtClean="0">
                <a:solidFill>
                  <a:srgbClr val="7030A0"/>
                </a:solidFill>
              </a:rPr>
              <a:t>	</a:t>
            </a:r>
            <a:r>
              <a:rPr lang="pt-PT" sz="2400" b="1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pt-PT" sz="2400" b="1" dirty="0">
                <a:solidFill>
                  <a:schemeClr val="bg1">
                    <a:lumMod val="50000"/>
                  </a:schemeClr>
                </a:solidFill>
              </a:rPr>
              <a:t>ex. </a:t>
            </a:r>
            <a:r>
              <a:rPr lang="pt-PT" sz="2400" b="1" i="1" u="sng" dirty="0" smtClean="0">
                <a:solidFill>
                  <a:schemeClr val="bg1">
                    <a:lumMod val="50000"/>
                  </a:schemeClr>
                </a:solidFill>
              </a:rPr>
              <a:t>Provavelmente</a:t>
            </a:r>
            <a:r>
              <a:rPr lang="pt-PT" sz="2400" b="1" i="1" dirty="0" smtClean="0">
                <a:solidFill>
                  <a:schemeClr val="bg1">
                    <a:lumMod val="50000"/>
                  </a:schemeClr>
                </a:solidFill>
              </a:rPr>
              <a:t>, nem deu por isso.</a:t>
            </a:r>
            <a:r>
              <a:rPr lang="pt-PT" sz="2400" b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pt-PT" sz="2400" b="1" dirty="0" smtClean="0">
              <a:solidFill>
                <a:srgbClr val="7030A0"/>
              </a:solidFill>
            </a:endParaRPr>
          </a:p>
          <a:p>
            <a:pPr lvl="1"/>
            <a:r>
              <a:rPr lang="pt-PT" sz="2400" b="1" dirty="0">
                <a:solidFill>
                  <a:srgbClr val="7030A0"/>
                </a:solidFill>
              </a:rPr>
              <a:t>	</a:t>
            </a:r>
            <a:r>
              <a:rPr lang="pt-PT" sz="2400" b="1" dirty="0" smtClean="0">
                <a:solidFill>
                  <a:srgbClr val="7030A0"/>
                </a:solidFill>
              </a:rPr>
              <a:t>Advérbio </a:t>
            </a:r>
            <a:r>
              <a:rPr lang="pt-PT" sz="2400" b="1" dirty="0">
                <a:solidFill>
                  <a:srgbClr val="7030A0"/>
                </a:solidFill>
              </a:rPr>
              <a:t>conectivo </a:t>
            </a:r>
            <a:endParaRPr lang="pt-PT" sz="2400" b="1" dirty="0" smtClean="0">
              <a:solidFill>
                <a:srgbClr val="7030A0"/>
              </a:solidFill>
            </a:endParaRPr>
          </a:p>
          <a:p>
            <a:pPr lvl="1"/>
            <a:r>
              <a:rPr lang="pt-PT" sz="2400" b="1" dirty="0">
                <a:solidFill>
                  <a:srgbClr val="7030A0"/>
                </a:solidFill>
              </a:rPr>
              <a:t>	</a:t>
            </a:r>
            <a:r>
              <a:rPr lang="pt-PT" sz="2400" b="1" dirty="0" smtClean="0">
                <a:solidFill>
                  <a:srgbClr val="7030A0"/>
                </a:solidFill>
              </a:rPr>
              <a:t>	</a:t>
            </a:r>
            <a:r>
              <a:rPr lang="pt-PT" sz="2400" b="1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pt-PT" sz="2400" b="1" dirty="0">
                <a:solidFill>
                  <a:schemeClr val="bg1">
                    <a:lumMod val="50000"/>
                  </a:schemeClr>
                </a:solidFill>
              </a:rPr>
              <a:t>ex. </a:t>
            </a:r>
            <a:r>
              <a:rPr lang="pt-PT" sz="2400" b="1" i="1" dirty="0" smtClean="0">
                <a:solidFill>
                  <a:schemeClr val="bg1">
                    <a:lumMod val="50000"/>
                  </a:schemeClr>
                </a:solidFill>
              </a:rPr>
              <a:t>Passei mal a noite, </a:t>
            </a:r>
            <a:r>
              <a:rPr lang="pt-PT" sz="2400" b="1" i="1" u="sng" dirty="0" smtClean="0">
                <a:solidFill>
                  <a:schemeClr val="bg1">
                    <a:lumMod val="50000"/>
                  </a:schemeClr>
                </a:solidFill>
              </a:rPr>
              <a:t>contudo</a:t>
            </a:r>
            <a:r>
              <a:rPr lang="pt-PT" sz="2400" b="1" i="1" dirty="0" smtClean="0">
                <a:solidFill>
                  <a:schemeClr val="bg1">
                    <a:lumMod val="50000"/>
                  </a:schemeClr>
                </a:solidFill>
              </a:rPr>
              <a:t> cheguei a horas.</a:t>
            </a:r>
            <a:r>
              <a:rPr lang="pt-PT" sz="2400" b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pt-PT" sz="2400" b="1" dirty="0" smtClean="0">
              <a:solidFill>
                <a:srgbClr val="7030A0"/>
              </a:solidFill>
            </a:endParaRPr>
          </a:p>
          <a:p>
            <a:pPr lvl="1"/>
            <a:r>
              <a:rPr lang="pt-PT" sz="2400" b="1" dirty="0">
                <a:solidFill>
                  <a:srgbClr val="7030A0"/>
                </a:solidFill>
              </a:rPr>
              <a:t>	</a:t>
            </a:r>
            <a:r>
              <a:rPr lang="pt-PT" sz="2400" b="1" dirty="0" smtClean="0">
                <a:solidFill>
                  <a:srgbClr val="7030A0"/>
                </a:solidFill>
              </a:rPr>
              <a:t>Advérbio de </a:t>
            </a:r>
            <a:r>
              <a:rPr lang="pt-PT" sz="2400" b="1" dirty="0">
                <a:solidFill>
                  <a:srgbClr val="7030A0"/>
                </a:solidFill>
              </a:rPr>
              <a:t>negação </a:t>
            </a:r>
            <a:r>
              <a:rPr lang="pt-PT" sz="2400" b="1" dirty="0">
                <a:solidFill>
                  <a:schemeClr val="bg1">
                    <a:lumMod val="50000"/>
                  </a:schemeClr>
                </a:solidFill>
              </a:rPr>
              <a:t>(ex. </a:t>
            </a:r>
            <a:r>
              <a:rPr lang="pt-PT" sz="2400" b="1" i="1" dirty="0">
                <a:solidFill>
                  <a:schemeClr val="bg1">
                    <a:lumMod val="50000"/>
                  </a:schemeClr>
                </a:solidFill>
              </a:rPr>
              <a:t>n</a:t>
            </a:r>
            <a:r>
              <a:rPr lang="pt-PT" sz="2400" b="1" i="1" dirty="0" smtClean="0">
                <a:solidFill>
                  <a:schemeClr val="bg1">
                    <a:lumMod val="50000"/>
                  </a:schemeClr>
                </a:solidFill>
              </a:rPr>
              <a:t>ão</a:t>
            </a:r>
            <a:r>
              <a:rPr lang="pt-PT" sz="2400" b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pt-PT" sz="2400" b="1" dirty="0" smtClean="0">
              <a:solidFill>
                <a:srgbClr val="7030A0"/>
              </a:solidFill>
            </a:endParaRPr>
          </a:p>
          <a:p>
            <a:pPr lvl="1"/>
            <a:r>
              <a:rPr lang="pt-PT" sz="2400" b="1" dirty="0">
                <a:solidFill>
                  <a:srgbClr val="7030A0"/>
                </a:solidFill>
              </a:rPr>
              <a:t>	</a:t>
            </a:r>
            <a:r>
              <a:rPr lang="pt-PT" sz="2400" b="1" dirty="0" smtClean="0">
                <a:solidFill>
                  <a:srgbClr val="7030A0"/>
                </a:solidFill>
              </a:rPr>
              <a:t>Advérbio de </a:t>
            </a:r>
            <a:r>
              <a:rPr lang="pt-PT" sz="2400" b="1" dirty="0">
                <a:solidFill>
                  <a:srgbClr val="7030A0"/>
                </a:solidFill>
              </a:rPr>
              <a:t>afirmação </a:t>
            </a:r>
            <a:r>
              <a:rPr lang="pt-PT" sz="2400" b="1" dirty="0">
                <a:solidFill>
                  <a:schemeClr val="bg1">
                    <a:lumMod val="50000"/>
                  </a:schemeClr>
                </a:solidFill>
              </a:rPr>
              <a:t>(ex. </a:t>
            </a:r>
            <a:r>
              <a:rPr lang="pt-PT" sz="2400" b="1" i="1" dirty="0" smtClean="0">
                <a:solidFill>
                  <a:schemeClr val="bg1">
                    <a:lumMod val="50000"/>
                  </a:schemeClr>
                </a:solidFill>
              </a:rPr>
              <a:t>sim</a:t>
            </a:r>
            <a:r>
              <a:rPr lang="pt-PT" sz="2400" b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pt-PT" sz="2400" b="1" dirty="0" smtClean="0">
              <a:solidFill>
                <a:srgbClr val="7030A0"/>
              </a:solidFill>
            </a:endParaRPr>
          </a:p>
          <a:p>
            <a:pPr lvl="1"/>
            <a:r>
              <a:rPr lang="pt-PT" sz="2400" b="1" dirty="0">
                <a:solidFill>
                  <a:srgbClr val="7030A0"/>
                </a:solidFill>
              </a:rPr>
              <a:t>	</a:t>
            </a:r>
            <a:r>
              <a:rPr lang="pt-PT" sz="2400" b="1" dirty="0" smtClean="0">
                <a:solidFill>
                  <a:srgbClr val="7030A0"/>
                </a:solidFill>
              </a:rPr>
              <a:t>Advérbio de quantidade e </a:t>
            </a:r>
            <a:r>
              <a:rPr lang="pt-PT" sz="2400" b="1" dirty="0">
                <a:solidFill>
                  <a:srgbClr val="7030A0"/>
                </a:solidFill>
              </a:rPr>
              <a:t>grau </a:t>
            </a:r>
            <a:r>
              <a:rPr lang="pt-PT" sz="2400" b="1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pt-PT" sz="2400" b="1" i="1" dirty="0">
                <a:solidFill>
                  <a:schemeClr val="bg1">
                    <a:lumMod val="50000"/>
                  </a:schemeClr>
                </a:solidFill>
              </a:rPr>
              <a:t>ex. E</a:t>
            </a:r>
            <a:r>
              <a:rPr lang="pt-PT" sz="2400" b="1" i="1" dirty="0" smtClean="0">
                <a:solidFill>
                  <a:schemeClr val="bg1">
                    <a:lumMod val="50000"/>
                  </a:schemeClr>
                </a:solidFill>
              </a:rPr>
              <a:t>stou </a:t>
            </a:r>
            <a:r>
              <a:rPr lang="pt-PT" sz="2400" b="1" i="1" u="sng" dirty="0" smtClean="0">
                <a:solidFill>
                  <a:schemeClr val="bg1">
                    <a:lumMod val="50000"/>
                  </a:schemeClr>
                </a:solidFill>
              </a:rPr>
              <a:t>muito</a:t>
            </a:r>
            <a:r>
              <a:rPr lang="pt-PT" sz="2400" b="1" i="1" dirty="0" smtClean="0">
                <a:solidFill>
                  <a:schemeClr val="bg1">
                    <a:lumMod val="50000"/>
                  </a:schemeClr>
                </a:solidFill>
              </a:rPr>
              <a:t> triste.</a:t>
            </a:r>
            <a:r>
              <a:rPr lang="pt-PT" sz="2400" b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pt-PT" sz="2400" b="1" dirty="0" smtClean="0">
              <a:solidFill>
                <a:srgbClr val="7030A0"/>
              </a:solidFill>
            </a:endParaRPr>
          </a:p>
          <a:p>
            <a:pPr lvl="1"/>
            <a:r>
              <a:rPr lang="pt-PT" sz="2400" b="1" dirty="0">
                <a:solidFill>
                  <a:srgbClr val="7030A0"/>
                </a:solidFill>
              </a:rPr>
              <a:t>	</a:t>
            </a:r>
            <a:r>
              <a:rPr lang="pt-PT" sz="2400" b="1" dirty="0" smtClean="0">
                <a:solidFill>
                  <a:srgbClr val="7030A0"/>
                </a:solidFill>
              </a:rPr>
              <a:t>Advérbio </a:t>
            </a:r>
            <a:r>
              <a:rPr lang="pt-PT" sz="2400" b="1" dirty="0">
                <a:solidFill>
                  <a:srgbClr val="7030A0"/>
                </a:solidFill>
              </a:rPr>
              <a:t>interrogativo </a:t>
            </a:r>
            <a:r>
              <a:rPr lang="pt-PT" sz="2400" b="1" dirty="0">
                <a:solidFill>
                  <a:schemeClr val="bg1">
                    <a:lumMod val="50000"/>
                  </a:schemeClr>
                </a:solidFill>
              </a:rPr>
              <a:t>(ex. </a:t>
            </a:r>
            <a:r>
              <a:rPr lang="pt-PT" sz="2400" b="1" i="1" u="sng" dirty="0" smtClean="0">
                <a:solidFill>
                  <a:schemeClr val="bg1">
                    <a:lumMod val="50000"/>
                  </a:schemeClr>
                </a:solidFill>
              </a:rPr>
              <a:t>Como</a:t>
            </a:r>
            <a:r>
              <a:rPr lang="pt-PT" sz="2400" b="1" i="1" dirty="0" smtClean="0">
                <a:solidFill>
                  <a:schemeClr val="bg1">
                    <a:lumMod val="50000"/>
                  </a:schemeClr>
                </a:solidFill>
              </a:rPr>
              <a:t> foi a entrevista?</a:t>
            </a:r>
            <a:r>
              <a:rPr lang="pt-PT" sz="2400" b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pt-PT" sz="2400" b="1" dirty="0" smtClean="0">
              <a:solidFill>
                <a:srgbClr val="7030A0"/>
              </a:solidFill>
            </a:endParaRPr>
          </a:p>
          <a:p>
            <a:pPr lvl="1"/>
            <a:r>
              <a:rPr lang="pt-PT" sz="2400" b="1" dirty="0">
                <a:solidFill>
                  <a:srgbClr val="7030A0"/>
                </a:solidFill>
              </a:rPr>
              <a:t>	</a:t>
            </a:r>
            <a:r>
              <a:rPr lang="pt-PT" sz="2400" b="1" dirty="0" smtClean="0">
                <a:solidFill>
                  <a:srgbClr val="7030A0"/>
                </a:solidFill>
              </a:rPr>
              <a:t>Advérbio </a:t>
            </a:r>
            <a:r>
              <a:rPr lang="pt-PT" sz="2400" b="1" dirty="0">
                <a:solidFill>
                  <a:srgbClr val="7030A0"/>
                </a:solidFill>
              </a:rPr>
              <a:t>relativo </a:t>
            </a:r>
            <a:r>
              <a:rPr lang="pt-PT" sz="2400" b="1" dirty="0">
                <a:solidFill>
                  <a:schemeClr val="bg1">
                    <a:lumMod val="50000"/>
                  </a:schemeClr>
                </a:solidFill>
              </a:rPr>
              <a:t>(ex. </a:t>
            </a:r>
            <a:r>
              <a:rPr lang="pt-PT" sz="2400" b="1" i="1" dirty="0" smtClean="0">
                <a:solidFill>
                  <a:schemeClr val="bg1">
                    <a:lumMod val="50000"/>
                  </a:schemeClr>
                </a:solidFill>
              </a:rPr>
              <a:t>Esta é a casa </a:t>
            </a:r>
            <a:r>
              <a:rPr lang="pt-PT" sz="2400" b="1" i="1" u="sng" dirty="0" smtClean="0">
                <a:solidFill>
                  <a:schemeClr val="bg1">
                    <a:lumMod val="50000"/>
                  </a:schemeClr>
                </a:solidFill>
              </a:rPr>
              <a:t>onde</a:t>
            </a:r>
            <a:r>
              <a:rPr lang="pt-PT" sz="2400" b="1" i="1" dirty="0" smtClean="0">
                <a:solidFill>
                  <a:schemeClr val="bg1">
                    <a:lumMod val="50000"/>
                  </a:schemeClr>
                </a:solidFill>
              </a:rPr>
              <a:t> eu nasci.</a:t>
            </a:r>
            <a:r>
              <a:rPr lang="pt-PT" sz="2400" b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pt-PT" sz="2400" b="1" dirty="0">
              <a:solidFill>
                <a:srgbClr val="7030A0"/>
              </a:solidFill>
            </a:endParaRPr>
          </a:p>
          <a:p>
            <a:endParaRPr lang="pt-PT" sz="2400" b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5576" y="476672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FF0000"/>
                </a:solidFill>
                <a:latin typeface="Albertus Extra Bold" pitchFamily="34" charset="0"/>
              </a:rPr>
              <a:t>Classes </a:t>
            </a:r>
            <a:r>
              <a:rPr lang="pt-PT" dirty="0" smtClean="0">
                <a:solidFill>
                  <a:srgbClr val="FF0000"/>
                </a:solidFill>
                <a:latin typeface="Albertus Extra Bold" pitchFamily="34" charset="0"/>
              </a:rPr>
              <a:t>abertas</a:t>
            </a:r>
            <a:endParaRPr lang="pt-PT" dirty="0">
              <a:solidFill>
                <a:srgbClr val="FF0000"/>
              </a:solidFill>
              <a:latin typeface="Albertus Extra Bold" pitchFamily="34" charset="0"/>
            </a:endParaRPr>
          </a:p>
        </p:txBody>
      </p:sp>
      <p:sp>
        <p:nvSpPr>
          <p:cNvPr id="7" name="Action Button: Back or Previous 6">
            <a:hlinkClick r:id="rId2" action="ppaction://hlinksldjump" highlightClick="1"/>
          </p:cNvPr>
          <p:cNvSpPr/>
          <p:nvPr/>
        </p:nvSpPr>
        <p:spPr>
          <a:xfrm>
            <a:off x="7884368" y="6003726"/>
            <a:ext cx="360040" cy="360040"/>
          </a:xfrm>
          <a:prstGeom prst="actionButtonBackPrevious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11" name="Group 10"/>
          <p:cNvGrpSpPr/>
          <p:nvPr/>
        </p:nvGrpSpPr>
        <p:grpSpPr>
          <a:xfrm>
            <a:off x="6982879" y="197932"/>
            <a:ext cx="1765585" cy="1296144"/>
            <a:chOff x="6982879" y="197932"/>
            <a:chExt cx="1765585" cy="1296144"/>
          </a:xfrm>
        </p:grpSpPr>
        <p:grpSp>
          <p:nvGrpSpPr>
            <p:cNvPr id="12" name="Group 11"/>
            <p:cNvGrpSpPr/>
            <p:nvPr/>
          </p:nvGrpSpPr>
          <p:grpSpPr>
            <a:xfrm>
              <a:off x="6982879" y="197932"/>
              <a:ext cx="1765585" cy="1296144"/>
              <a:chOff x="4853500" y="1903354"/>
              <a:chExt cx="1765585" cy="1296144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60032" y="1903354"/>
                <a:ext cx="1759053" cy="1296144"/>
              </a:xfrm>
              <a:prstGeom prst="rect">
                <a:avLst/>
              </a:prstGeom>
            </p:spPr>
          </p:pic>
          <p:sp>
            <p:nvSpPr>
              <p:cNvPr id="15" name="CaixaDeTexto 19"/>
              <p:cNvSpPr txBox="1"/>
              <p:nvPr/>
            </p:nvSpPr>
            <p:spPr>
              <a:xfrm rot="806653">
                <a:off x="4853500" y="2773662"/>
                <a:ext cx="132759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1100" b="1" dirty="0" smtClean="0">
                    <a:blipFill>
                      <a:blip r:embed="rId4"/>
                      <a:tile tx="0" ty="0" sx="100000" sy="100000" flip="none" algn="tl"/>
                    </a:blip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Classes de palavras</a:t>
                </a:r>
                <a:endParaRPr lang="pt-PT" sz="1100" b="1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13" name="Forma livre 17"/>
            <p:cNvSpPr/>
            <p:nvPr/>
          </p:nvSpPr>
          <p:spPr>
            <a:xfrm rot="657632">
              <a:off x="7073257" y="238890"/>
              <a:ext cx="1111898" cy="850817"/>
            </a:xfrm>
            <a:custGeom>
              <a:avLst/>
              <a:gdLst>
                <a:gd name="connsiteX0" fmla="*/ 2234452 w 6423211"/>
                <a:gd name="connsiteY0" fmla="*/ 112059 h 4433048"/>
                <a:gd name="connsiteX1" fmla="*/ 1266264 w 6423211"/>
                <a:gd name="connsiteY1" fmla="*/ 1873624 h 4433048"/>
                <a:gd name="connsiteX2" fmla="*/ 271182 w 6423211"/>
                <a:gd name="connsiteY2" fmla="*/ 3662083 h 4433048"/>
                <a:gd name="connsiteX3" fmla="*/ 2893358 w 6423211"/>
                <a:gd name="connsiteY3" fmla="*/ 4280648 h 4433048"/>
                <a:gd name="connsiteX4" fmla="*/ 3727076 w 6423211"/>
                <a:gd name="connsiteY4" fmla="*/ 2747683 h 4433048"/>
                <a:gd name="connsiteX5" fmla="*/ 4896970 w 6423211"/>
                <a:gd name="connsiteY5" fmla="*/ 3110753 h 4433048"/>
                <a:gd name="connsiteX6" fmla="*/ 5972735 w 6423211"/>
                <a:gd name="connsiteY6" fmla="*/ 1201271 h 4433048"/>
                <a:gd name="connsiteX7" fmla="*/ 2234452 w 6423211"/>
                <a:gd name="connsiteY7" fmla="*/ 112059 h 4433048"/>
                <a:gd name="connsiteX0" fmla="*/ 2124335 w 6313094"/>
                <a:gd name="connsiteY0" fmla="*/ 112059 h 4455245"/>
                <a:gd name="connsiteX1" fmla="*/ 1156147 w 6313094"/>
                <a:gd name="connsiteY1" fmla="*/ 1873624 h 4455245"/>
                <a:gd name="connsiteX2" fmla="*/ 271182 w 6313094"/>
                <a:gd name="connsiteY2" fmla="*/ 3795265 h 4455245"/>
                <a:gd name="connsiteX3" fmla="*/ 2783241 w 6313094"/>
                <a:gd name="connsiteY3" fmla="*/ 4280648 h 4455245"/>
                <a:gd name="connsiteX4" fmla="*/ 3616959 w 6313094"/>
                <a:gd name="connsiteY4" fmla="*/ 2747683 h 4455245"/>
                <a:gd name="connsiteX5" fmla="*/ 4786853 w 6313094"/>
                <a:gd name="connsiteY5" fmla="*/ 3110753 h 4455245"/>
                <a:gd name="connsiteX6" fmla="*/ 5862618 w 6313094"/>
                <a:gd name="connsiteY6" fmla="*/ 1201271 h 4455245"/>
                <a:gd name="connsiteX7" fmla="*/ 2124335 w 6313094"/>
                <a:gd name="connsiteY7" fmla="*/ 112059 h 4455245"/>
                <a:gd name="connsiteX0" fmla="*/ 1892632 w 6081391"/>
                <a:gd name="connsiteY0" fmla="*/ 112059 h 4455245"/>
                <a:gd name="connsiteX1" fmla="*/ 924444 w 6081391"/>
                <a:gd name="connsiteY1" fmla="*/ 1873624 h 4455245"/>
                <a:gd name="connsiteX2" fmla="*/ 39479 w 6081391"/>
                <a:gd name="connsiteY2" fmla="*/ 3795265 h 4455245"/>
                <a:gd name="connsiteX3" fmla="*/ 2551538 w 6081391"/>
                <a:gd name="connsiteY3" fmla="*/ 4280648 h 4455245"/>
                <a:gd name="connsiteX4" fmla="*/ 3385256 w 6081391"/>
                <a:gd name="connsiteY4" fmla="*/ 2747683 h 4455245"/>
                <a:gd name="connsiteX5" fmla="*/ 4555150 w 6081391"/>
                <a:gd name="connsiteY5" fmla="*/ 3110753 h 4455245"/>
                <a:gd name="connsiteX6" fmla="*/ 5630915 w 6081391"/>
                <a:gd name="connsiteY6" fmla="*/ 1201271 h 4455245"/>
                <a:gd name="connsiteX7" fmla="*/ 1892632 w 6081391"/>
                <a:gd name="connsiteY7" fmla="*/ 112059 h 4455245"/>
                <a:gd name="connsiteX0" fmla="*/ 1892632 w 6081391"/>
                <a:gd name="connsiteY0" fmla="*/ 112059 h 4455245"/>
                <a:gd name="connsiteX1" fmla="*/ 924444 w 6081391"/>
                <a:gd name="connsiteY1" fmla="*/ 1873624 h 4455245"/>
                <a:gd name="connsiteX2" fmla="*/ 39479 w 6081391"/>
                <a:gd name="connsiteY2" fmla="*/ 3795265 h 4455245"/>
                <a:gd name="connsiteX3" fmla="*/ 2551538 w 6081391"/>
                <a:gd name="connsiteY3" fmla="*/ 4280648 h 4455245"/>
                <a:gd name="connsiteX4" fmla="*/ 3385256 w 6081391"/>
                <a:gd name="connsiteY4" fmla="*/ 2747683 h 4455245"/>
                <a:gd name="connsiteX5" fmla="*/ 4555150 w 6081391"/>
                <a:gd name="connsiteY5" fmla="*/ 3110753 h 4455245"/>
                <a:gd name="connsiteX6" fmla="*/ 5630915 w 6081391"/>
                <a:gd name="connsiteY6" fmla="*/ 1201271 h 4455245"/>
                <a:gd name="connsiteX7" fmla="*/ 1892632 w 6081391"/>
                <a:gd name="connsiteY7" fmla="*/ 112059 h 4455245"/>
                <a:gd name="connsiteX0" fmla="*/ 1892632 w 6081391"/>
                <a:gd name="connsiteY0" fmla="*/ 112059 h 4292556"/>
                <a:gd name="connsiteX1" fmla="*/ 924444 w 6081391"/>
                <a:gd name="connsiteY1" fmla="*/ 1873624 h 4292556"/>
                <a:gd name="connsiteX2" fmla="*/ 39479 w 6081391"/>
                <a:gd name="connsiteY2" fmla="*/ 3795265 h 4292556"/>
                <a:gd name="connsiteX3" fmla="*/ 2551538 w 6081391"/>
                <a:gd name="connsiteY3" fmla="*/ 4280648 h 4292556"/>
                <a:gd name="connsiteX4" fmla="*/ 3385256 w 6081391"/>
                <a:gd name="connsiteY4" fmla="*/ 2747683 h 4292556"/>
                <a:gd name="connsiteX5" fmla="*/ 4555150 w 6081391"/>
                <a:gd name="connsiteY5" fmla="*/ 3110753 h 4292556"/>
                <a:gd name="connsiteX6" fmla="*/ 5630915 w 6081391"/>
                <a:gd name="connsiteY6" fmla="*/ 1201271 h 4292556"/>
                <a:gd name="connsiteX7" fmla="*/ 1892632 w 6081391"/>
                <a:gd name="connsiteY7" fmla="*/ 112059 h 4292556"/>
                <a:gd name="connsiteX0" fmla="*/ 1892632 w 6081391"/>
                <a:gd name="connsiteY0" fmla="*/ 112059 h 4292556"/>
                <a:gd name="connsiteX1" fmla="*/ 924444 w 6081391"/>
                <a:gd name="connsiteY1" fmla="*/ 1873624 h 4292556"/>
                <a:gd name="connsiteX2" fmla="*/ 39479 w 6081391"/>
                <a:gd name="connsiteY2" fmla="*/ 3795265 h 4292556"/>
                <a:gd name="connsiteX3" fmla="*/ 2551538 w 6081391"/>
                <a:gd name="connsiteY3" fmla="*/ 4280648 h 4292556"/>
                <a:gd name="connsiteX4" fmla="*/ 3385256 w 6081391"/>
                <a:gd name="connsiteY4" fmla="*/ 2747683 h 4292556"/>
                <a:gd name="connsiteX5" fmla="*/ 4555150 w 6081391"/>
                <a:gd name="connsiteY5" fmla="*/ 3110753 h 4292556"/>
                <a:gd name="connsiteX6" fmla="*/ 5630915 w 6081391"/>
                <a:gd name="connsiteY6" fmla="*/ 1201271 h 4292556"/>
                <a:gd name="connsiteX7" fmla="*/ 1892632 w 6081391"/>
                <a:gd name="connsiteY7" fmla="*/ 112059 h 4292556"/>
                <a:gd name="connsiteX0" fmla="*/ 1892632 w 6081391"/>
                <a:gd name="connsiteY0" fmla="*/ 112059 h 4292556"/>
                <a:gd name="connsiteX1" fmla="*/ 924444 w 6081391"/>
                <a:gd name="connsiteY1" fmla="*/ 1873624 h 4292556"/>
                <a:gd name="connsiteX2" fmla="*/ 39479 w 6081391"/>
                <a:gd name="connsiteY2" fmla="*/ 3795265 h 4292556"/>
                <a:gd name="connsiteX3" fmla="*/ 2551538 w 6081391"/>
                <a:gd name="connsiteY3" fmla="*/ 4280648 h 4292556"/>
                <a:gd name="connsiteX4" fmla="*/ 3385256 w 6081391"/>
                <a:gd name="connsiteY4" fmla="*/ 2747683 h 4292556"/>
                <a:gd name="connsiteX5" fmla="*/ 4555150 w 6081391"/>
                <a:gd name="connsiteY5" fmla="*/ 3110753 h 4292556"/>
                <a:gd name="connsiteX6" fmla="*/ 5630915 w 6081391"/>
                <a:gd name="connsiteY6" fmla="*/ 1201271 h 4292556"/>
                <a:gd name="connsiteX7" fmla="*/ 1892632 w 6081391"/>
                <a:gd name="connsiteY7" fmla="*/ 112059 h 4292556"/>
                <a:gd name="connsiteX0" fmla="*/ 1892632 w 6081391"/>
                <a:gd name="connsiteY0" fmla="*/ 112059 h 4292556"/>
                <a:gd name="connsiteX1" fmla="*/ 924444 w 6081391"/>
                <a:gd name="connsiteY1" fmla="*/ 1873624 h 4292556"/>
                <a:gd name="connsiteX2" fmla="*/ 39479 w 6081391"/>
                <a:gd name="connsiteY2" fmla="*/ 3795265 h 4292556"/>
                <a:gd name="connsiteX3" fmla="*/ 2551538 w 6081391"/>
                <a:gd name="connsiteY3" fmla="*/ 4280648 h 4292556"/>
                <a:gd name="connsiteX4" fmla="*/ 3385256 w 6081391"/>
                <a:gd name="connsiteY4" fmla="*/ 2747683 h 4292556"/>
                <a:gd name="connsiteX5" fmla="*/ 4555150 w 6081391"/>
                <a:gd name="connsiteY5" fmla="*/ 3110753 h 4292556"/>
                <a:gd name="connsiteX6" fmla="*/ 5630915 w 6081391"/>
                <a:gd name="connsiteY6" fmla="*/ 1201271 h 4292556"/>
                <a:gd name="connsiteX7" fmla="*/ 1892632 w 6081391"/>
                <a:gd name="connsiteY7" fmla="*/ 112059 h 4292556"/>
                <a:gd name="connsiteX0" fmla="*/ 1892632 w 6081391"/>
                <a:gd name="connsiteY0" fmla="*/ 112059 h 4292556"/>
                <a:gd name="connsiteX1" fmla="*/ 924444 w 6081391"/>
                <a:gd name="connsiteY1" fmla="*/ 1873624 h 4292556"/>
                <a:gd name="connsiteX2" fmla="*/ 39479 w 6081391"/>
                <a:gd name="connsiteY2" fmla="*/ 3795265 h 4292556"/>
                <a:gd name="connsiteX3" fmla="*/ 2551538 w 6081391"/>
                <a:gd name="connsiteY3" fmla="*/ 4280648 h 4292556"/>
                <a:gd name="connsiteX4" fmla="*/ 3385256 w 6081391"/>
                <a:gd name="connsiteY4" fmla="*/ 2747683 h 4292556"/>
                <a:gd name="connsiteX5" fmla="*/ 4555150 w 6081391"/>
                <a:gd name="connsiteY5" fmla="*/ 3110753 h 4292556"/>
                <a:gd name="connsiteX6" fmla="*/ 5630915 w 6081391"/>
                <a:gd name="connsiteY6" fmla="*/ 1201271 h 4292556"/>
                <a:gd name="connsiteX7" fmla="*/ 1892632 w 6081391"/>
                <a:gd name="connsiteY7" fmla="*/ 112059 h 4292556"/>
                <a:gd name="connsiteX0" fmla="*/ 1892632 w 6081391"/>
                <a:gd name="connsiteY0" fmla="*/ 112059 h 4292556"/>
                <a:gd name="connsiteX1" fmla="*/ 924444 w 6081391"/>
                <a:gd name="connsiteY1" fmla="*/ 1873624 h 4292556"/>
                <a:gd name="connsiteX2" fmla="*/ 39479 w 6081391"/>
                <a:gd name="connsiteY2" fmla="*/ 3795265 h 4292556"/>
                <a:gd name="connsiteX3" fmla="*/ 2551538 w 6081391"/>
                <a:gd name="connsiteY3" fmla="*/ 4280648 h 4292556"/>
                <a:gd name="connsiteX4" fmla="*/ 3385256 w 6081391"/>
                <a:gd name="connsiteY4" fmla="*/ 2747683 h 4292556"/>
                <a:gd name="connsiteX5" fmla="*/ 4555150 w 6081391"/>
                <a:gd name="connsiteY5" fmla="*/ 3110753 h 4292556"/>
                <a:gd name="connsiteX6" fmla="*/ 5630915 w 6081391"/>
                <a:gd name="connsiteY6" fmla="*/ 1201271 h 4292556"/>
                <a:gd name="connsiteX7" fmla="*/ 1892632 w 6081391"/>
                <a:gd name="connsiteY7" fmla="*/ 112059 h 4292556"/>
                <a:gd name="connsiteX0" fmla="*/ 1892632 w 5637602"/>
                <a:gd name="connsiteY0" fmla="*/ 112059 h 4292556"/>
                <a:gd name="connsiteX1" fmla="*/ 924444 w 5637602"/>
                <a:gd name="connsiteY1" fmla="*/ 1873624 h 4292556"/>
                <a:gd name="connsiteX2" fmla="*/ 39479 w 5637602"/>
                <a:gd name="connsiteY2" fmla="*/ 3795265 h 4292556"/>
                <a:gd name="connsiteX3" fmla="*/ 2551538 w 5637602"/>
                <a:gd name="connsiteY3" fmla="*/ 4280648 h 4292556"/>
                <a:gd name="connsiteX4" fmla="*/ 3385256 w 5637602"/>
                <a:gd name="connsiteY4" fmla="*/ 2747683 h 4292556"/>
                <a:gd name="connsiteX5" fmla="*/ 4555150 w 5637602"/>
                <a:gd name="connsiteY5" fmla="*/ 3110753 h 4292556"/>
                <a:gd name="connsiteX6" fmla="*/ 5630915 w 5637602"/>
                <a:gd name="connsiteY6" fmla="*/ 1201271 h 4292556"/>
                <a:gd name="connsiteX7" fmla="*/ 1892632 w 5637602"/>
                <a:gd name="connsiteY7" fmla="*/ 112059 h 4292556"/>
                <a:gd name="connsiteX0" fmla="*/ 1892632 w 5829346"/>
                <a:gd name="connsiteY0" fmla="*/ 112059 h 4292556"/>
                <a:gd name="connsiteX1" fmla="*/ 924444 w 5829346"/>
                <a:gd name="connsiteY1" fmla="*/ 1873624 h 4292556"/>
                <a:gd name="connsiteX2" fmla="*/ 39479 w 5829346"/>
                <a:gd name="connsiteY2" fmla="*/ 3795265 h 4292556"/>
                <a:gd name="connsiteX3" fmla="*/ 2551538 w 5829346"/>
                <a:gd name="connsiteY3" fmla="*/ 4280648 h 4292556"/>
                <a:gd name="connsiteX4" fmla="*/ 3385256 w 5829346"/>
                <a:gd name="connsiteY4" fmla="*/ 2747683 h 4292556"/>
                <a:gd name="connsiteX5" fmla="*/ 4555150 w 5829346"/>
                <a:gd name="connsiteY5" fmla="*/ 3110753 h 4292556"/>
                <a:gd name="connsiteX6" fmla="*/ 5630915 w 5829346"/>
                <a:gd name="connsiteY6" fmla="*/ 1201271 h 4292556"/>
                <a:gd name="connsiteX7" fmla="*/ 1892632 w 5829346"/>
                <a:gd name="connsiteY7" fmla="*/ 112059 h 4292556"/>
                <a:gd name="connsiteX0" fmla="*/ 1892632 w 5829346"/>
                <a:gd name="connsiteY0" fmla="*/ 0 h 4180497"/>
                <a:gd name="connsiteX1" fmla="*/ 924444 w 5829346"/>
                <a:gd name="connsiteY1" fmla="*/ 1761565 h 4180497"/>
                <a:gd name="connsiteX2" fmla="*/ 39479 w 5829346"/>
                <a:gd name="connsiteY2" fmla="*/ 3683206 h 4180497"/>
                <a:gd name="connsiteX3" fmla="*/ 2551538 w 5829346"/>
                <a:gd name="connsiteY3" fmla="*/ 4168589 h 4180497"/>
                <a:gd name="connsiteX4" fmla="*/ 3385256 w 5829346"/>
                <a:gd name="connsiteY4" fmla="*/ 2635624 h 4180497"/>
                <a:gd name="connsiteX5" fmla="*/ 4555150 w 5829346"/>
                <a:gd name="connsiteY5" fmla="*/ 2998694 h 4180497"/>
                <a:gd name="connsiteX6" fmla="*/ 5630915 w 5829346"/>
                <a:gd name="connsiteY6" fmla="*/ 1089212 h 4180497"/>
                <a:gd name="connsiteX7" fmla="*/ 1892632 w 5829346"/>
                <a:gd name="connsiteY7" fmla="*/ 0 h 4180497"/>
                <a:gd name="connsiteX0" fmla="*/ 1892632 w 5829346"/>
                <a:gd name="connsiteY0" fmla="*/ 0 h 4180497"/>
                <a:gd name="connsiteX1" fmla="*/ 924444 w 5829346"/>
                <a:gd name="connsiteY1" fmla="*/ 1761565 h 4180497"/>
                <a:gd name="connsiteX2" fmla="*/ 39479 w 5829346"/>
                <a:gd name="connsiteY2" fmla="*/ 3683206 h 4180497"/>
                <a:gd name="connsiteX3" fmla="*/ 2551538 w 5829346"/>
                <a:gd name="connsiteY3" fmla="*/ 4168589 h 4180497"/>
                <a:gd name="connsiteX4" fmla="*/ 3385256 w 5829346"/>
                <a:gd name="connsiteY4" fmla="*/ 2635624 h 4180497"/>
                <a:gd name="connsiteX5" fmla="*/ 4555150 w 5829346"/>
                <a:gd name="connsiteY5" fmla="*/ 2998694 h 4180497"/>
                <a:gd name="connsiteX6" fmla="*/ 5630915 w 5829346"/>
                <a:gd name="connsiteY6" fmla="*/ 1089212 h 4180497"/>
                <a:gd name="connsiteX7" fmla="*/ 1892632 w 5829346"/>
                <a:gd name="connsiteY7" fmla="*/ 0 h 4180497"/>
                <a:gd name="connsiteX0" fmla="*/ 1892632 w 5829346"/>
                <a:gd name="connsiteY0" fmla="*/ 0 h 4180497"/>
                <a:gd name="connsiteX1" fmla="*/ 924444 w 5829346"/>
                <a:gd name="connsiteY1" fmla="*/ 1761565 h 4180497"/>
                <a:gd name="connsiteX2" fmla="*/ 39479 w 5829346"/>
                <a:gd name="connsiteY2" fmla="*/ 3683206 h 4180497"/>
                <a:gd name="connsiteX3" fmla="*/ 2551538 w 5829346"/>
                <a:gd name="connsiteY3" fmla="*/ 4168589 h 4180497"/>
                <a:gd name="connsiteX4" fmla="*/ 3385256 w 5829346"/>
                <a:gd name="connsiteY4" fmla="*/ 2635624 h 4180497"/>
                <a:gd name="connsiteX5" fmla="*/ 4555150 w 5829346"/>
                <a:gd name="connsiteY5" fmla="*/ 2998694 h 4180497"/>
                <a:gd name="connsiteX6" fmla="*/ 5630915 w 5829346"/>
                <a:gd name="connsiteY6" fmla="*/ 1089212 h 4180497"/>
                <a:gd name="connsiteX7" fmla="*/ 1892632 w 5829346"/>
                <a:gd name="connsiteY7" fmla="*/ 0 h 4180497"/>
                <a:gd name="connsiteX0" fmla="*/ 1892632 w 5829346"/>
                <a:gd name="connsiteY0" fmla="*/ 0 h 4180497"/>
                <a:gd name="connsiteX1" fmla="*/ 924444 w 5829346"/>
                <a:gd name="connsiteY1" fmla="*/ 1761565 h 4180497"/>
                <a:gd name="connsiteX2" fmla="*/ 39479 w 5829346"/>
                <a:gd name="connsiteY2" fmla="*/ 3683206 h 4180497"/>
                <a:gd name="connsiteX3" fmla="*/ 2551538 w 5829346"/>
                <a:gd name="connsiteY3" fmla="*/ 4168589 h 4180497"/>
                <a:gd name="connsiteX4" fmla="*/ 3385256 w 5829346"/>
                <a:gd name="connsiteY4" fmla="*/ 2635624 h 4180497"/>
                <a:gd name="connsiteX5" fmla="*/ 4555150 w 5829346"/>
                <a:gd name="connsiteY5" fmla="*/ 2998694 h 4180497"/>
                <a:gd name="connsiteX6" fmla="*/ 5630915 w 5829346"/>
                <a:gd name="connsiteY6" fmla="*/ 1089212 h 4180497"/>
                <a:gd name="connsiteX7" fmla="*/ 1892632 w 5829346"/>
                <a:gd name="connsiteY7" fmla="*/ 0 h 4180497"/>
                <a:gd name="connsiteX0" fmla="*/ 1892632 w 5829346"/>
                <a:gd name="connsiteY0" fmla="*/ 0 h 4180497"/>
                <a:gd name="connsiteX1" fmla="*/ 924444 w 5829346"/>
                <a:gd name="connsiteY1" fmla="*/ 1761565 h 4180497"/>
                <a:gd name="connsiteX2" fmla="*/ 39479 w 5829346"/>
                <a:gd name="connsiteY2" fmla="*/ 3683206 h 4180497"/>
                <a:gd name="connsiteX3" fmla="*/ 2551538 w 5829346"/>
                <a:gd name="connsiteY3" fmla="*/ 4168589 h 4180497"/>
                <a:gd name="connsiteX4" fmla="*/ 3385256 w 5829346"/>
                <a:gd name="connsiteY4" fmla="*/ 2635624 h 4180497"/>
                <a:gd name="connsiteX5" fmla="*/ 4555150 w 5829346"/>
                <a:gd name="connsiteY5" fmla="*/ 2998694 h 4180497"/>
                <a:gd name="connsiteX6" fmla="*/ 5630915 w 5829346"/>
                <a:gd name="connsiteY6" fmla="*/ 1089212 h 4180497"/>
                <a:gd name="connsiteX7" fmla="*/ 1892632 w 5829346"/>
                <a:gd name="connsiteY7" fmla="*/ 0 h 4180497"/>
                <a:gd name="connsiteX0" fmla="*/ 1892632 w 5829346"/>
                <a:gd name="connsiteY0" fmla="*/ 0 h 4188718"/>
                <a:gd name="connsiteX1" fmla="*/ 924444 w 5829346"/>
                <a:gd name="connsiteY1" fmla="*/ 1761565 h 4188718"/>
                <a:gd name="connsiteX2" fmla="*/ 39479 w 5829346"/>
                <a:gd name="connsiteY2" fmla="*/ 3683206 h 4188718"/>
                <a:gd name="connsiteX3" fmla="*/ 2551538 w 5829346"/>
                <a:gd name="connsiteY3" fmla="*/ 4168589 h 4188718"/>
                <a:gd name="connsiteX4" fmla="*/ 3385256 w 5829346"/>
                <a:gd name="connsiteY4" fmla="*/ 2635624 h 4188718"/>
                <a:gd name="connsiteX5" fmla="*/ 4555150 w 5829346"/>
                <a:gd name="connsiteY5" fmla="*/ 2998694 h 4188718"/>
                <a:gd name="connsiteX6" fmla="*/ 5630915 w 5829346"/>
                <a:gd name="connsiteY6" fmla="*/ 1089212 h 4188718"/>
                <a:gd name="connsiteX7" fmla="*/ 1892632 w 5829346"/>
                <a:gd name="connsiteY7" fmla="*/ 0 h 4188718"/>
                <a:gd name="connsiteX0" fmla="*/ 1964641 w 5901355"/>
                <a:gd name="connsiteY0" fmla="*/ 0 h 4188718"/>
                <a:gd name="connsiteX1" fmla="*/ 996453 w 5901355"/>
                <a:gd name="connsiteY1" fmla="*/ 1761565 h 4188718"/>
                <a:gd name="connsiteX2" fmla="*/ 39479 w 5901355"/>
                <a:gd name="connsiteY2" fmla="*/ 3539189 h 4188718"/>
                <a:gd name="connsiteX3" fmla="*/ 2623547 w 5901355"/>
                <a:gd name="connsiteY3" fmla="*/ 4168589 h 4188718"/>
                <a:gd name="connsiteX4" fmla="*/ 3457265 w 5901355"/>
                <a:gd name="connsiteY4" fmla="*/ 2635624 h 4188718"/>
                <a:gd name="connsiteX5" fmla="*/ 4627159 w 5901355"/>
                <a:gd name="connsiteY5" fmla="*/ 2998694 h 4188718"/>
                <a:gd name="connsiteX6" fmla="*/ 5702924 w 5901355"/>
                <a:gd name="connsiteY6" fmla="*/ 1089212 h 4188718"/>
                <a:gd name="connsiteX7" fmla="*/ 1964641 w 5901355"/>
                <a:gd name="connsiteY7" fmla="*/ 0 h 4188718"/>
                <a:gd name="connsiteX0" fmla="*/ 1925162 w 5861876"/>
                <a:gd name="connsiteY0" fmla="*/ 0 h 4188718"/>
                <a:gd name="connsiteX1" fmla="*/ 956974 w 5861876"/>
                <a:gd name="connsiteY1" fmla="*/ 1761565 h 4188718"/>
                <a:gd name="connsiteX2" fmla="*/ 0 w 5861876"/>
                <a:gd name="connsiteY2" fmla="*/ 3539189 h 4188718"/>
                <a:gd name="connsiteX3" fmla="*/ 2584068 w 5861876"/>
                <a:gd name="connsiteY3" fmla="*/ 4168589 h 4188718"/>
                <a:gd name="connsiteX4" fmla="*/ 3417786 w 5861876"/>
                <a:gd name="connsiteY4" fmla="*/ 2635624 h 4188718"/>
                <a:gd name="connsiteX5" fmla="*/ 4587680 w 5861876"/>
                <a:gd name="connsiteY5" fmla="*/ 2998694 h 4188718"/>
                <a:gd name="connsiteX6" fmla="*/ 5663445 w 5861876"/>
                <a:gd name="connsiteY6" fmla="*/ 1089212 h 4188718"/>
                <a:gd name="connsiteX7" fmla="*/ 1925162 w 5861876"/>
                <a:gd name="connsiteY7" fmla="*/ 0 h 4188718"/>
                <a:gd name="connsiteX0" fmla="*/ 1925162 w 5861876"/>
                <a:gd name="connsiteY0" fmla="*/ 0 h 4188718"/>
                <a:gd name="connsiteX1" fmla="*/ 956974 w 5861876"/>
                <a:gd name="connsiteY1" fmla="*/ 1761565 h 4188718"/>
                <a:gd name="connsiteX2" fmla="*/ 0 w 5861876"/>
                <a:gd name="connsiteY2" fmla="*/ 3539189 h 4188718"/>
                <a:gd name="connsiteX3" fmla="*/ 2584068 w 5861876"/>
                <a:gd name="connsiteY3" fmla="*/ 4168589 h 4188718"/>
                <a:gd name="connsiteX4" fmla="*/ 3417786 w 5861876"/>
                <a:gd name="connsiteY4" fmla="*/ 2635624 h 4188718"/>
                <a:gd name="connsiteX5" fmla="*/ 4587680 w 5861876"/>
                <a:gd name="connsiteY5" fmla="*/ 2998694 h 4188718"/>
                <a:gd name="connsiteX6" fmla="*/ 5663445 w 5861876"/>
                <a:gd name="connsiteY6" fmla="*/ 1089212 h 4188718"/>
                <a:gd name="connsiteX7" fmla="*/ 1925162 w 5861876"/>
                <a:gd name="connsiteY7" fmla="*/ 0 h 4188718"/>
                <a:gd name="connsiteX0" fmla="*/ 1925162 w 5887063"/>
                <a:gd name="connsiteY0" fmla="*/ 0 h 4188718"/>
                <a:gd name="connsiteX1" fmla="*/ 956974 w 5887063"/>
                <a:gd name="connsiteY1" fmla="*/ 1761565 h 4188718"/>
                <a:gd name="connsiteX2" fmla="*/ 0 w 5887063"/>
                <a:gd name="connsiteY2" fmla="*/ 3539189 h 4188718"/>
                <a:gd name="connsiteX3" fmla="*/ 2584068 w 5887063"/>
                <a:gd name="connsiteY3" fmla="*/ 4168589 h 4188718"/>
                <a:gd name="connsiteX4" fmla="*/ 3417786 w 5887063"/>
                <a:gd name="connsiteY4" fmla="*/ 2635624 h 4188718"/>
                <a:gd name="connsiteX5" fmla="*/ 4587680 w 5887063"/>
                <a:gd name="connsiteY5" fmla="*/ 2998694 h 4188718"/>
                <a:gd name="connsiteX6" fmla="*/ 5688632 w 5887063"/>
                <a:gd name="connsiteY6" fmla="*/ 1018909 h 4188718"/>
                <a:gd name="connsiteX7" fmla="*/ 1925162 w 5887063"/>
                <a:gd name="connsiteY7" fmla="*/ 0 h 4188718"/>
                <a:gd name="connsiteX0" fmla="*/ 1925162 w 6062710"/>
                <a:gd name="connsiteY0" fmla="*/ 0 h 4188718"/>
                <a:gd name="connsiteX1" fmla="*/ 956974 w 6062710"/>
                <a:gd name="connsiteY1" fmla="*/ 1761565 h 4188718"/>
                <a:gd name="connsiteX2" fmla="*/ 0 w 6062710"/>
                <a:gd name="connsiteY2" fmla="*/ 3539189 h 4188718"/>
                <a:gd name="connsiteX3" fmla="*/ 2584068 w 6062710"/>
                <a:gd name="connsiteY3" fmla="*/ 4168589 h 4188718"/>
                <a:gd name="connsiteX4" fmla="*/ 3417786 w 6062710"/>
                <a:gd name="connsiteY4" fmla="*/ 2635624 h 4188718"/>
                <a:gd name="connsiteX5" fmla="*/ 4587680 w 6062710"/>
                <a:gd name="connsiteY5" fmla="*/ 2998694 h 4188718"/>
                <a:gd name="connsiteX6" fmla="*/ 5688632 w 6062710"/>
                <a:gd name="connsiteY6" fmla="*/ 1018909 h 4188718"/>
                <a:gd name="connsiteX7" fmla="*/ 1925162 w 6062710"/>
                <a:gd name="connsiteY7" fmla="*/ 0 h 4188718"/>
                <a:gd name="connsiteX0" fmla="*/ 1925162 w 6062710"/>
                <a:gd name="connsiteY0" fmla="*/ 0 h 4188718"/>
                <a:gd name="connsiteX1" fmla="*/ 956974 w 6062710"/>
                <a:gd name="connsiteY1" fmla="*/ 1761565 h 4188718"/>
                <a:gd name="connsiteX2" fmla="*/ 0 w 6062710"/>
                <a:gd name="connsiteY2" fmla="*/ 3539189 h 4188718"/>
                <a:gd name="connsiteX3" fmla="*/ 2584068 w 6062710"/>
                <a:gd name="connsiteY3" fmla="*/ 4168589 h 4188718"/>
                <a:gd name="connsiteX4" fmla="*/ 3417786 w 6062710"/>
                <a:gd name="connsiteY4" fmla="*/ 2635624 h 4188718"/>
                <a:gd name="connsiteX5" fmla="*/ 4587680 w 6062710"/>
                <a:gd name="connsiteY5" fmla="*/ 2998694 h 4188718"/>
                <a:gd name="connsiteX6" fmla="*/ 5688632 w 6062710"/>
                <a:gd name="connsiteY6" fmla="*/ 1018909 h 4188718"/>
                <a:gd name="connsiteX7" fmla="*/ 1925162 w 6062710"/>
                <a:gd name="connsiteY7" fmla="*/ 0 h 4188718"/>
                <a:gd name="connsiteX0" fmla="*/ 1925162 w 5675109"/>
                <a:gd name="connsiteY0" fmla="*/ 0 h 4169177"/>
                <a:gd name="connsiteX1" fmla="*/ 956974 w 5675109"/>
                <a:gd name="connsiteY1" fmla="*/ 1761565 h 4169177"/>
                <a:gd name="connsiteX2" fmla="*/ 0 w 5675109"/>
                <a:gd name="connsiteY2" fmla="*/ 3539189 h 4169177"/>
                <a:gd name="connsiteX3" fmla="*/ 2584068 w 5675109"/>
                <a:gd name="connsiteY3" fmla="*/ 4168589 h 4169177"/>
                <a:gd name="connsiteX4" fmla="*/ 3417786 w 5675109"/>
                <a:gd name="connsiteY4" fmla="*/ 2635624 h 4169177"/>
                <a:gd name="connsiteX5" fmla="*/ 4587680 w 5675109"/>
                <a:gd name="connsiteY5" fmla="*/ 2998694 h 4169177"/>
                <a:gd name="connsiteX6" fmla="*/ 5650532 w 5675109"/>
                <a:gd name="connsiteY6" fmla="*/ 942709 h 4169177"/>
                <a:gd name="connsiteX7" fmla="*/ 1925162 w 5675109"/>
                <a:gd name="connsiteY7" fmla="*/ 0 h 4169177"/>
                <a:gd name="connsiteX0" fmla="*/ 1925162 w 5655991"/>
                <a:gd name="connsiteY0" fmla="*/ 0 h 4169177"/>
                <a:gd name="connsiteX1" fmla="*/ 956974 w 5655991"/>
                <a:gd name="connsiteY1" fmla="*/ 1761565 h 4169177"/>
                <a:gd name="connsiteX2" fmla="*/ 0 w 5655991"/>
                <a:gd name="connsiteY2" fmla="*/ 3539189 h 4169177"/>
                <a:gd name="connsiteX3" fmla="*/ 2584068 w 5655991"/>
                <a:gd name="connsiteY3" fmla="*/ 4168589 h 4169177"/>
                <a:gd name="connsiteX4" fmla="*/ 3417786 w 5655991"/>
                <a:gd name="connsiteY4" fmla="*/ 2635624 h 4169177"/>
                <a:gd name="connsiteX5" fmla="*/ 4587680 w 5655991"/>
                <a:gd name="connsiteY5" fmla="*/ 2998694 h 4169177"/>
                <a:gd name="connsiteX6" fmla="*/ 5650532 w 5655991"/>
                <a:gd name="connsiteY6" fmla="*/ 942709 h 4169177"/>
                <a:gd name="connsiteX7" fmla="*/ 1925162 w 5655991"/>
                <a:gd name="connsiteY7" fmla="*/ 0 h 4169177"/>
                <a:gd name="connsiteX0" fmla="*/ 1929547 w 5660376"/>
                <a:gd name="connsiteY0" fmla="*/ 0 h 4173532"/>
                <a:gd name="connsiteX1" fmla="*/ 961359 w 5660376"/>
                <a:gd name="connsiteY1" fmla="*/ 1761565 h 4173532"/>
                <a:gd name="connsiteX2" fmla="*/ 0 w 5660376"/>
                <a:gd name="connsiteY2" fmla="*/ 4002704 h 4173532"/>
                <a:gd name="connsiteX3" fmla="*/ 2588453 w 5660376"/>
                <a:gd name="connsiteY3" fmla="*/ 4168589 h 4173532"/>
                <a:gd name="connsiteX4" fmla="*/ 3422171 w 5660376"/>
                <a:gd name="connsiteY4" fmla="*/ 2635624 h 4173532"/>
                <a:gd name="connsiteX5" fmla="*/ 4592065 w 5660376"/>
                <a:gd name="connsiteY5" fmla="*/ 2998694 h 4173532"/>
                <a:gd name="connsiteX6" fmla="*/ 5654917 w 5660376"/>
                <a:gd name="connsiteY6" fmla="*/ 942709 h 4173532"/>
                <a:gd name="connsiteX7" fmla="*/ 1929547 w 5660376"/>
                <a:gd name="connsiteY7" fmla="*/ 0 h 4173532"/>
                <a:gd name="connsiteX0" fmla="*/ 1929547 w 5660376"/>
                <a:gd name="connsiteY0" fmla="*/ 0 h 4112785"/>
                <a:gd name="connsiteX1" fmla="*/ 961359 w 5660376"/>
                <a:gd name="connsiteY1" fmla="*/ 1761565 h 4112785"/>
                <a:gd name="connsiteX2" fmla="*/ 0 w 5660376"/>
                <a:gd name="connsiteY2" fmla="*/ 4002704 h 4112785"/>
                <a:gd name="connsiteX3" fmla="*/ 3931675 w 5660376"/>
                <a:gd name="connsiteY3" fmla="*/ 4093637 h 4112785"/>
                <a:gd name="connsiteX4" fmla="*/ 3422171 w 5660376"/>
                <a:gd name="connsiteY4" fmla="*/ 2635624 h 4112785"/>
                <a:gd name="connsiteX5" fmla="*/ 4592065 w 5660376"/>
                <a:gd name="connsiteY5" fmla="*/ 2998694 h 4112785"/>
                <a:gd name="connsiteX6" fmla="*/ 5654917 w 5660376"/>
                <a:gd name="connsiteY6" fmla="*/ 942709 h 4112785"/>
                <a:gd name="connsiteX7" fmla="*/ 1929547 w 5660376"/>
                <a:gd name="connsiteY7" fmla="*/ 0 h 4112785"/>
                <a:gd name="connsiteX0" fmla="*/ 1929547 w 6566026"/>
                <a:gd name="connsiteY0" fmla="*/ 0 h 4112785"/>
                <a:gd name="connsiteX1" fmla="*/ 961359 w 6566026"/>
                <a:gd name="connsiteY1" fmla="*/ 1761565 h 4112785"/>
                <a:gd name="connsiteX2" fmla="*/ 0 w 6566026"/>
                <a:gd name="connsiteY2" fmla="*/ 4002704 h 4112785"/>
                <a:gd name="connsiteX3" fmla="*/ 3931675 w 6566026"/>
                <a:gd name="connsiteY3" fmla="*/ 4093637 h 4112785"/>
                <a:gd name="connsiteX4" fmla="*/ 3422171 w 6566026"/>
                <a:gd name="connsiteY4" fmla="*/ 2635624 h 4112785"/>
                <a:gd name="connsiteX5" fmla="*/ 6478322 w 6566026"/>
                <a:gd name="connsiteY5" fmla="*/ 2578224 h 4112785"/>
                <a:gd name="connsiteX6" fmla="*/ 5654917 w 6566026"/>
                <a:gd name="connsiteY6" fmla="*/ 942709 h 4112785"/>
                <a:gd name="connsiteX7" fmla="*/ 1929547 w 6566026"/>
                <a:gd name="connsiteY7" fmla="*/ 0 h 4112785"/>
                <a:gd name="connsiteX0" fmla="*/ 1929547 w 6566026"/>
                <a:gd name="connsiteY0" fmla="*/ 0 h 4112785"/>
                <a:gd name="connsiteX1" fmla="*/ 961359 w 6566026"/>
                <a:gd name="connsiteY1" fmla="*/ 1761565 h 4112785"/>
                <a:gd name="connsiteX2" fmla="*/ 0 w 6566026"/>
                <a:gd name="connsiteY2" fmla="*/ 4002704 h 4112785"/>
                <a:gd name="connsiteX3" fmla="*/ 3931675 w 6566026"/>
                <a:gd name="connsiteY3" fmla="*/ 4093637 h 4112785"/>
                <a:gd name="connsiteX4" fmla="*/ 4939685 w 6566026"/>
                <a:gd name="connsiteY4" fmla="*/ 2423191 h 4112785"/>
                <a:gd name="connsiteX5" fmla="*/ 6478322 w 6566026"/>
                <a:gd name="connsiteY5" fmla="*/ 2578224 h 4112785"/>
                <a:gd name="connsiteX6" fmla="*/ 5654917 w 6566026"/>
                <a:gd name="connsiteY6" fmla="*/ 942709 h 4112785"/>
                <a:gd name="connsiteX7" fmla="*/ 1929547 w 6566026"/>
                <a:gd name="connsiteY7" fmla="*/ 0 h 4112785"/>
                <a:gd name="connsiteX0" fmla="*/ 1929547 w 6572098"/>
                <a:gd name="connsiteY0" fmla="*/ 0 h 4112785"/>
                <a:gd name="connsiteX1" fmla="*/ 961359 w 6572098"/>
                <a:gd name="connsiteY1" fmla="*/ 1761565 h 4112785"/>
                <a:gd name="connsiteX2" fmla="*/ 0 w 6572098"/>
                <a:gd name="connsiteY2" fmla="*/ 4002704 h 4112785"/>
                <a:gd name="connsiteX3" fmla="*/ 3931675 w 6572098"/>
                <a:gd name="connsiteY3" fmla="*/ 4093637 h 4112785"/>
                <a:gd name="connsiteX4" fmla="*/ 4939685 w 6572098"/>
                <a:gd name="connsiteY4" fmla="*/ 2423191 h 4112785"/>
                <a:gd name="connsiteX5" fmla="*/ 6478322 w 6572098"/>
                <a:gd name="connsiteY5" fmla="*/ 2578224 h 4112785"/>
                <a:gd name="connsiteX6" fmla="*/ 5748711 w 6572098"/>
                <a:gd name="connsiteY6" fmla="*/ 537492 h 4112785"/>
                <a:gd name="connsiteX7" fmla="*/ 1929547 w 6572098"/>
                <a:gd name="connsiteY7" fmla="*/ 0 h 4112785"/>
                <a:gd name="connsiteX0" fmla="*/ 1697174 w 6572098"/>
                <a:gd name="connsiteY0" fmla="*/ 22312 h 3712586"/>
                <a:gd name="connsiteX1" fmla="*/ 961359 w 6572098"/>
                <a:gd name="connsiteY1" fmla="*/ 1361366 h 3712586"/>
                <a:gd name="connsiteX2" fmla="*/ 0 w 6572098"/>
                <a:gd name="connsiteY2" fmla="*/ 3602505 h 3712586"/>
                <a:gd name="connsiteX3" fmla="*/ 3931675 w 6572098"/>
                <a:gd name="connsiteY3" fmla="*/ 3693438 h 3712586"/>
                <a:gd name="connsiteX4" fmla="*/ 4939685 w 6572098"/>
                <a:gd name="connsiteY4" fmla="*/ 2022992 h 3712586"/>
                <a:gd name="connsiteX5" fmla="*/ 6478322 w 6572098"/>
                <a:gd name="connsiteY5" fmla="*/ 2178025 h 3712586"/>
                <a:gd name="connsiteX6" fmla="*/ 5748711 w 6572098"/>
                <a:gd name="connsiteY6" fmla="*/ 137293 h 3712586"/>
                <a:gd name="connsiteX7" fmla="*/ 1697174 w 6572098"/>
                <a:gd name="connsiteY7" fmla="*/ 22312 h 3712586"/>
                <a:gd name="connsiteX0" fmla="*/ 1697174 w 6572098"/>
                <a:gd name="connsiteY0" fmla="*/ 22312 h 3712586"/>
                <a:gd name="connsiteX1" fmla="*/ 978196 w 6572098"/>
                <a:gd name="connsiteY1" fmla="*/ 1775940 h 3712586"/>
                <a:gd name="connsiteX2" fmla="*/ 0 w 6572098"/>
                <a:gd name="connsiteY2" fmla="*/ 3602505 h 3712586"/>
                <a:gd name="connsiteX3" fmla="*/ 3931675 w 6572098"/>
                <a:gd name="connsiteY3" fmla="*/ 3693438 h 3712586"/>
                <a:gd name="connsiteX4" fmla="*/ 4939685 w 6572098"/>
                <a:gd name="connsiteY4" fmla="*/ 2022992 h 3712586"/>
                <a:gd name="connsiteX5" fmla="*/ 6478322 w 6572098"/>
                <a:gd name="connsiteY5" fmla="*/ 2178025 h 3712586"/>
                <a:gd name="connsiteX6" fmla="*/ 5748711 w 6572098"/>
                <a:gd name="connsiteY6" fmla="*/ 137293 h 3712586"/>
                <a:gd name="connsiteX7" fmla="*/ 1697174 w 6572098"/>
                <a:gd name="connsiteY7" fmla="*/ 22312 h 3712586"/>
                <a:gd name="connsiteX0" fmla="*/ 1697174 w 6578334"/>
                <a:gd name="connsiteY0" fmla="*/ 22312 h 3712586"/>
                <a:gd name="connsiteX1" fmla="*/ 978196 w 6578334"/>
                <a:gd name="connsiteY1" fmla="*/ 1775940 h 3712586"/>
                <a:gd name="connsiteX2" fmla="*/ 0 w 6578334"/>
                <a:gd name="connsiteY2" fmla="*/ 3602505 h 3712586"/>
                <a:gd name="connsiteX3" fmla="*/ 3931675 w 6578334"/>
                <a:gd name="connsiteY3" fmla="*/ 3693438 h 3712586"/>
                <a:gd name="connsiteX4" fmla="*/ 4939685 w 6578334"/>
                <a:gd name="connsiteY4" fmla="*/ 2022992 h 3712586"/>
                <a:gd name="connsiteX5" fmla="*/ 6485024 w 6578334"/>
                <a:gd name="connsiteY5" fmla="*/ 2200337 h 3712586"/>
                <a:gd name="connsiteX6" fmla="*/ 5748711 w 6578334"/>
                <a:gd name="connsiteY6" fmla="*/ 137293 h 3712586"/>
                <a:gd name="connsiteX7" fmla="*/ 1697174 w 6578334"/>
                <a:gd name="connsiteY7" fmla="*/ 22312 h 3712586"/>
                <a:gd name="connsiteX0" fmla="*/ 1932954 w 6578334"/>
                <a:gd name="connsiteY0" fmla="*/ 2 h 3742830"/>
                <a:gd name="connsiteX1" fmla="*/ 978196 w 6578334"/>
                <a:gd name="connsiteY1" fmla="*/ 1806184 h 3742830"/>
                <a:gd name="connsiteX2" fmla="*/ 0 w 6578334"/>
                <a:gd name="connsiteY2" fmla="*/ 3632749 h 3742830"/>
                <a:gd name="connsiteX3" fmla="*/ 3931675 w 6578334"/>
                <a:gd name="connsiteY3" fmla="*/ 3723682 h 3742830"/>
                <a:gd name="connsiteX4" fmla="*/ 4939685 w 6578334"/>
                <a:gd name="connsiteY4" fmla="*/ 2053236 h 3742830"/>
                <a:gd name="connsiteX5" fmla="*/ 6485024 w 6578334"/>
                <a:gd name="connsiteY5" fmla="*/ 2230581 h 3742830"/>
                <a:gd name="connsiteX6" fmla="*/ 5748711 w 6578334"/>
                <a:gd name="connsiteY6" fmla="*/ 167537 h 3742830"/>
                <a:gd name="connsiteX7" fmla="*/ 1932954 w 6578334"/>
                <a:gd name="connsiteY7" fmla="*/ 2 h 3742830"/>
                <a:gd name="connsiteX0" fmla="*/ 1932954 w 6595744"/>
                <a:gd name="connsiteY0" fmla="*/ 2 h 3742830"/>
                <a:gd name="connsiteX1" fmla="*/ 978196 w 6595744"/>
                <a:gd name="connsiteY1" fmla="*/ 1806184 h 3742830"/>
                <a:gd name="connsiteX2" fmla="*/ 0 w 6595744"/>
                <a:gd name="connsiteY2" fmla="*/ 3632749 h 3742830"/>
                <a:gd name="connsiteX3" fmla="*/ 3931675 w 6595744"/>
                <a:gd name="connsiteY3" fmla="*/ 3723682 h 3742830"/>
                <a:gd name="connsiteX4" fmla="*/ 4939685 w 6595744"/>
                <a:gd name="connsiteY4" fmla="*/ 2053236 h 3742830"/>
                <a:gd name="connsiteX5" fmla="*/ 6485024 w 6595744"/>
                <a:gd name="connsiteY5" fmla="*/ 2230581 h 3742830"/>
                <a:gd name="connsiteX6" fmla="*/ 5963275 w 6595744"/>
                <a:gd name="connsiteY6" fmla="*/ 163918 h 3742830"/>
                <a:gd name="connsiteX7" fmla="*/ 1932954 w 6595744"/>
                <a:gd name="connsiteY7" fmla="*/ 2 h 3742830"/>
                <a:gd name="connsiteX0" fmla="*/ 1932954 w 6595744"/>
                <a:gd name="connsiteY0" fmla="*/ 2 h 3742830"/>
                <a:gd name="connsiteX1" fmla="*/ 978196 w 6595744"/>
                <a:gd name="connsiteY1" fmla="*/ 1806184 h 3742830"/>
                <a:gd name="connsiteX2" fmla="*/ 0 w 6595744"/>
                <a:gd name="connsiteY2" fmla="*/ 3632749 h 3742830"/>
                <a:gd name="connsiteX3" fmla="*/ 3931675 w 6595744"/>
                <a:gd name="connsiteY3" fmla="*/ 3723682 h 3742830"/>
                <a:gd name="connsiteX4" fmla="*/ 4939685 w 6595744"/>
                <a:gd name="connsiteY4" fmla="*/ 2053236 h 3742830"/>
                <a:gd name="connsiteX5" fmla="*/ 6485024 w 6595744"/>
                <a:gd name="connsiteY5" fmla="*/ 2230581 h 3742830"/>
                <a:gd name="connsiteX6" fmla="*/ 5963275 w 6595744"/>
                <a:gd name="connsiteY6" fmla="*/ 163918 h 3742830"/>
                <a:gd name="connsiteX7" fmla="*/ 1932954 w 6595744"/>
                <a:gd name="connsiteY7" fmla="*/ 2 h 3742830"/>
                <a:gd name="connsiteX0" fmla="*/ 1932954 w 7594428"/>
                <a:gd name="connsiteY0" fmla="*/ 2 h 3742830"/>
                <a:gd name="connsiteX1" fmla="*/ 978196 w 7594428"/>
                <a:gd name="connsiteY1" fmla="*/ 1806184 h 3742830"/>
                <a:gd name="connsiteX2" fmla="*/ 0 w 7594428"/>
                <a:gd name="connsiteY2" fmla="*/ 3632749 h 3742830"/>
                <a:gd name="connsiteX3" fmla="*/ 3931675 w 7594428"/>
                <a:gd name="connsiteY3" fmla="*/ 3723682 h 3742830"/>
                <a:gd name="connsiteX4" fmla="*/ 4939685 w 7594428"/>
                <a:gd name="connsiteY4" fmla="*/ 2053236 h 3742830"/>
                <a:gd name="connsiteX5" fmla="*/ 6485024 w 7594428"/>
                <a:gd name="connsiteY5" fmla="*/ 2230581 h 3742830"/>
                <a:gd name="connsiteX6" fmla="*/ 7589237 w 7594428"/>
                <a:gd name="connsiteY6" fmla="*/ 192591 h 3742830"/>
                <a:gd name="connsiteX7" fmla="*/ 1932954 w 7594428"/>
                <a:gd name="connsiteY7" fmla="*/ 2 h 3742830"/>
                <a:gd name="connsiteX0" fmla="*/ 1932954 w 7594428"/>
                <a:gd name="connsiteY0" fmla="*/ 2 h 3742830"/>
                <a:gd name="connsiteX1" fmla="*/ 978196 w 7594428"/>
                <a:gd name="connsiteY1" fmla="*/ 1806184 h 3742830"/>
                <a:gd name="connsiteX2" fmla="*/ 0 w 7594428"/>
                <a:gd name="connsiteY2" fmla="*/ 3632749 h 3742830"/>
                <a:gd name="connsiteX3" fmla="*/ 3931675 w 7594428"/>
                <a:gd name="connsiteY3" fmla="*/ 3723682 h 3742830"/>
                <a:gd name="connsiteX4" fmla="*/ 4855895 w 7594428"/>
                <a:gd name="connsiteY4" fmla="*/ 2133135 h 3742830"/>
                <a:gd name="connsiteX5" fmla="*/ 6485024 w 7594428"/>
                <a:gd name="connsiteY5" fmla="*/ 2230581 h 3742830"/>
                <a:gd name="connsiteX6" fmla="*/ 7589237 w 7594428"/>
                <a:gd name="connsiteY6" fmla="*/ 192591 h 3742830"/>
                <a:gd name="connsiteX7" fmla="*/ 1932954 w 7594428"/>
                <a:gd name="connsiteY7" fmla="*/ 2 h 3742830"/>
                <a:gd name="connsiteX0" fmla="*/ 1932954 w 7594428"/>
                <a:gd name="connsiteY0" fmla="*/ 2 h 3742830"/>
                <a:gd name="connsiteX1" fmla="*/ 978196 w 7594428"/>
                <a:gd name="connsiteY1" fmla="*/ 1806184 h 3742830"/>
                <a:gd name="connsiteX2" fmla="*/ 0 w 7594428"/>
                <a:gd name="connsiteY2" fmla="*/ 3632749 h 3742830"/>
                <a:gd name="connsiteX3" fmla="*/ 3931675 w 7594428"/>
                <a:gd name="connsiteY3" fmla="*/ 3723682 h 3742830"/>
                <a:gd name="connsiteX4" fmla="*/ 4855895 w 7594428"/>
                <a:gd name="connsiteY4" fmla="*/ 2133135 h 3742830"/>
                <a:gd name="connsiteX5" fmla="*/ 6485024 w 7594428"/>
                <a:gd name="connsiteY5" fmla="*/ 2230581 h 3742830"/>
                <a:gd name="connsiteX6" fmla="*/ 7589237 w 7594428"/>
                <a:gd name="connsiteY6" fmla="*/ 192591 h 3742830"/>
                <a:gd name="connsiteX7" fmla="*/ 1932954 w 7594428"/>
                <a:gd name="connsiteY7" fmla="*/ 2 h 3742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94428" h="3742830">
                  <a:moveTo>
                    <a:pt x="1932954" y="2"/>
                  </a:moveTo>
                  <a:cubicBezTo>
                    <a:pt x="1921575" y="69597"/>
                    <a:pt x="1300355" y="1200726"/>
                    <a:pt x="978196" y="1806184"/>
                  </a:cubicBezTo>
                  <a:cubicBezTo>
                    <a:pt x="656037" y="2411642"/>
                    <a:pt x="223020" y="3206843"/>
                    <a:pt x="0" y="3632749"/>
                  </a:cubicBezTo>
                  <a:cubicBezTo>
                    <a:pt x="438299" y="3780132"/>
                    <a:pt x="3850827" y="3743811"/>
                    <a:pt x="3931675" y="3723682"/>
                  </a:cubicBezTo>
                  <a:cubicBezTo>
                    <a:pt x="4065096" y="3439313"/>
                    <a:pt x="4655142" y="2314671"/>
                    <a:pt x="4855895" y="2133135"/>
                  </a:cubicBezTo>
                  <a:cubicBezTo>
                    <a:pt x="5606783" y="2182874"/>
                    <a:pt x="6656434" y="2195511"/>
                    <a:pt x="6485024" y="2230581"/>
                  </a:cubicBezTo>
                  <a:cubicBezTo>
                    <a:pt x="6895286" y="1457956"/>
                    <a:pt x="7664865" y="211510"/>
                    <a:pt x="7589237" y="192591"/>
                  </a:cubicBezTo>
                  <a:cubicBezTo>
                    <a:pt x="6431246" y="102583"/>
                    <a:pt x="2013800" y="34608"/>
                    <a:pt x="1932954" y="2"/>
                  </a:cubicBezTo>
                  <a:close/>
                </a:path>
              </a:pathLst>
            </a:cu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17"/>
          <p:cNvSpPr txBox="1"/>
          <p:nvPr/>
        </p:nvSpPr>
        <p:spPr>
          <a:xfrm>
            <a:off x="971600" y="1164292"/>
            <a:ext cx="36515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400" b="1" dirty="0" smtClean="0">
                <a:solidFill>
                  <a:srgbClr val="00B050"/>
                </a:solidFill>
              </a:rPr>
              <a:t>INTERJEIÇÃO</a:t>
            </a:r>
            <a:endParaRPr lang="pt-PT" sz="44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5776" y="2019781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smtClean="0">
                <a:solidFill>
                  <a:srgbClr val="0070C0"/>
                </a:solidFill>
              </a:rPr>
              <a:t>Interjeição</a:t>
            </a:r>
            <a:r>
              <a:rPr lang="pt-PT" sz="2800" b="1" dirty="0" smtClean="0">
                <a:solidFill>
                  <a:srgbClr val="7030A0"/>
                </a:solidFill>
              </a:rPr>
              <a:t> </a:t>
            </a:r>
            <a:r>
              <a:rPr lang="pt-PT" sz="2800" b="1" dirty="0">
                <a:solidFill>
                  <a:schemeClr val="bg1">
                    <a:lumMod val="50000"/>
                  </a:schemeClr>
                </a:solidFill>
              </a:rPr>
              <a:t>(ex. </a:t>
            </a:r>
            <a:r>
              <a:rPr lang="pt-PT" sz="2800" b="1" i="1" u="sng" dirty="0" smtClean="0">
                <a:solidFill>
                  <a:schemeClr val="bg1">
                    <a:lumMod val="50000"/>
                  </a:schemeClr>
                </a:solidFill>
              </a:rPr>
              <a:t>Ui</a:t>
            </a:r>
            <a:r>
              <a:rPr lang="pt-PT" sz="2800" b="1" i="1" dirty="0" smtClean="0">
                <a:solidFill>
                  <a:schemeClr val="bg1">
                    <a:lumMod val="50000"/>
                  </a:schemeClr>
                </a:solidFill>
              </a:rPr>
              <a:t>! Que dor!</a:t>
            </a:r>
            <a:r>
              <a:rPr lang="pt-PT" sz="2800" b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pt-PT" sz="2800" b="1" dirty="0" smtClean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1696" y="476672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FF0000"/>
                </a:solidFill>
                <a:latin typeface="Albertus Extra Bold" pitchFamily="34" charset="0"/>
              </a:rPr>
              <a:t>Classes </a:t>
            </a:r>
            <a:r>
              <a:rPr lang="pt-PT" dirty="0" smtClean="0">
                <a:solidFill>
                  <a:srgbClr val="FF0000"/>
                </a:solidFill>
                <a:latin typeface="Albertus Extra Bold" pitchFamily="34" charset="0"/>
              </a:rPr>
              <a:t>abertas</a:t>
            </a:r>
            <a:endParaRPr lang="pt-PT" dirty="0">
              <a:solidFill>
                <a:srgbClr val="FF0000"/>
              </a:solidFill>
              <a:latin typeface="Albertus Extra Bold" pitchFamily="34" charset="0"/>
            </a:endParaRPr>
          </a:p>
        </p:txBody>
      </p:sp>
      <p:sp>
        <p:nvSpPr>
          <p:cNvPr id="7" name="Action Button: Back or Previous 6">
            <a:hlinkClick r:id="rId2" action="ppaction://hlinksldjump" highlightClick="1"/>
          </p:cNvPr>
          <p:cNvSpPr/>
          <p:nvPr/>
        </p:nvSpPr>
        <p:spPr>
          <a:xfrm>
            <a:off x="7884368" y="6003726"/>
            <a:ext cx="360040" cy="360040"/>
          </a:xfrm>
          <a:prstGeom prst="actionButtonBackPrevious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11" name="Group 10"/>
          <p:cNvGrpSpPr/>
          <p:nvPr/>
        </p:nvGrpSpPr>
        <p:grpSpPr>
          <a:xfrm>
            <a:off x="6982879" y="197932"/>
            <a:ext cx="1765585" cy="1296144"/>
            <a:chOff x="6982879" y="197932"/>
            <a:chExt cx="1765585" cy="1296144"/>
          </a:xfrm>
        </p:grpSpPr>
        <p:grpSp>
          <p:nvGrpSpPr>
            <p:cNvPr id="12" name="Group 11"/>
            <p:cNvGrpSpPr/>
            <p:nvPr/>
          </p:nvGrpSpPr>
          <p:grpSpPr>
            <a:xfrm>
              <a:off x="6982879" y="197932"/>
              <a:ext cx="1765585" cy="1296144"/>
              <a:chOff x="4853500" y="1903354"/>
              <a:chExt cx="1765585" cy="1296144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60032" y="1903354"/>
                <a:ext cx="1759053" cy="1296144"/>
              </a:xfrm>
              <a:prstGeom prst="rect">
                <a:avLst/>
              </a:prstGeom>
            </p:spPr>
          </p:pic>
          <p:sp>
            <p:nvSpPr>
              <p:cNvPr id="15" name="CaixaDeTexto 19"/>
              <p:cNvSpPr txBox="1"/>
              <p:nvPr/>
            </p:nvSpPr>
            <p:spPr>
              <a:xfrm rot="806653">
                <a:off x="4853500" y="2773662"/>
                <a:ext cx="132759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1100" b="1" dirty="0" smtClean="0">
                    <a:blipFill>
                      <a:blip r:embed="rId4"/>
                      <a:tile tx="0" ty="0" sx="100000" sy="100000" flip="none" algn="tl"/>
                    </a:blip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Classes de palavras</a:t>
                </a:r>
                <a:endParaRPr lang="pt-PT" sz="1100" b="1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13" name="Forma livre 17"/>
            <p:cNvSpPr/>
            <p:nvPr/>
          </p:nvSpPr>
          <p:spPr>
            <a:xfrm rot="657632">
              <a:off x="7073257" y="238890"/>
              <a:ext cx="1111898" cy="850817"/>
            </a:xfrm>
            <a:custGeom>
              <a:avLst/>
              <a:gdLst>
                <a:gd name="connsiteX0" fmla="*/ 2234452 w 6423211"/>
                <a:gd name="connsiteY0" fmla="*/ 112059 h 4433048"/>
                <a:gd name="connsiteX1" fmla="*/ 1266264 w 6423211"/>
                <a:gd name="connsiteY1" fmla="*/ 1873624 h 4433048"/>
                <a:gd name="connsiteX2" fmla="*/ 271182 w 6423211"/>
                <a:gd name="connsiteY2" fmla="*/ 3662083 h 4433048"/>
                <a:gd name="connsiteX3" fmla="*/ 2893358 w 6423211"/>
                <a:gd name="connsiteY3" fmla="*/ 4280648 h 4433048"/>
                <a:gd name="connsiteX4" fmla="*/ 3727076 w 6423211"/>
                <a:gd name="connsiteY4" fmla="*/ 2747683 h 4433048"/>
                <a:gd name="connsiteX5" fmla="*/ 4896970 w 6423211"/>
                <a:gd name="connsiteY5" fmla="*/ 3110753 h 4433048"/>
                <a:gd name="connsiteX6" fmla="*/ 5972735 w 6423211"/>
                <a:gd name="connsiteY6" fmla="*/ 1201271 h 4433048"/>
                <a:gd name="connsiteX7" fmla="*/ 2234452 w 6423211"/>
                <a:gd name="connsiteY7" fmla="*/ 112059 h 4433048"/>
                <a:gd name="connsiteX0" fmla="*/ 2124335 w 6313094"/>
                <a:gd name="connsiteY0" fmla="*/ 112059 h 4455245"/>
                <a:gd name="connsiteX1" fmla="*/ 1156147 w 6313094"/>
                <a:gd name="connsiteY1" fmla="*/ 1873624 h 4455245"/>
                <a:gd name="connsiteX2" fmla="*/ 271182 w 6313094"/>
                <a:gd name="connsiteY2" fmla="*/ 3795265 h 4455245"/>
                <a:gd name="connsiteX3" fmla="*/ 2783241 w 6313094"/>
                <a:gd name="connsiteY3" fmla="*/ 4280648 h 4455245"/>
                <a:gd name="connsiteX4" fmla="*/ 3616959 w 6313094"/>
                <a:gd name="connsiteY4" fmla="*/ 2747683 h 4455245"/>
                <a:gd name="connsiteX5" fmla="*/ 4786853 w 6313094"/>
                <a:gd name="connsiteY5" fmla="*/ 3110753 h 4455245"/>
                <a:gd name="connsiteX6" fmla="*/ 5862618 w 6313094"/>
                <a:gd name="connsiteY6" fmla="*/ 1201271 h 4455245"/>
                <a:gd name="connsiteX7" fmla="*/ 2124335 w 6313094"/>
                <a:gd name="connsiteY7" fmla="*/ 112059 h 4455245"/>
                <a:gd name="connsiteX0" fmla="*/ 1892632 w 6081391"/>
                <a:gd name="connsiteY0" fmla="*/ 112059 h 4455245"/>
                <a:gd name="connsiteX1" fmla="*/ 924444 w 6081391"/>
                <a:gd name="connsiteY1" fmla="*/ 1873624 h 4455245"/>
                <a:gd name="connsiteX2" fmla="*/ 39479 w 6081391"/>
                <a:gd name="connsiteY2" fmla="*/ 3795265 h 4455245"/>
                <a:gd name="connsiteX3" fmla="*/ 2551538 w 6081391"/>
                <a:gd name="connsiteY3" fmla="*/ 4280648 h 4455245"/>
                <a:gd name="connsiteX4" fmla="*/ 3385256 w 6081391"/>
                <a:gd name="connsiteY4" fmla="*/ 2747683 h 4455245"/>
                <a:gd name="connsiteX5" fmla="*/ 4555150 w 6081391"/>
                <a:gd name="connsiteY5" fmla="*/ 3110753 h 4455245"/>
                <a:gd name="connsiteX6" fmla="*/ 5630915 w 6081391"/>
                <a:gd name="connsiteY6" fmla="*/ 1201271 h 4455245"/>
                <a:gd name="connsiteX7" fmla="*/ 1892632 w 6081391"/>
                <a:gd name="connsiteY7" fmla="*/ 112059 h 4455245"/>
                <a:gd name="connsiteX0" fmla="*/ 1892632 w 6081391"/>
                <a:gd name="connsiteY0" fmla="*/ 112059 h 4455245"/>
                <a:gd name="connsiteX1" fmla="*/ 924444 w 6081391"/>
                <a:gd name="connsiteY1" fmla="*/ 1873624 h 4455245"/>
                <a:gd name="connsiteX2" fmla="*/ 39479 w 6081391"/>
                <a:gd name="connsiteY2" fmla="*/ 3795265 h 4455245"/>
                <a:gd name="connsiteX3" fmla="*/ 2551538 w 6081391"/>
                <a:gd name="connsiteY3" fmla="*/ 4280648 h 4455245"/>
                <a:gd name="connsiteX4" fmla="*/ 3385256 w 6081391"/>
                <a:gd name="connsiteY4" fmla="*/ 2747683 h 4455245"/>
                <a:gd name="connsiteX5" fmla="*/ 4555150 w 6081391"/>
                <a:gd name="connsiteY5" fmla="*/ 3110753 h 4455245"/>
                <a:gd name="connsiteX6" fmla="*/ 5630915 w 6081391"/>
                <a:gd name="connsiteY6" fmla="*/ 1201271 h 4455245"/>
                <a:gd name="connsiteX7" fmla="*/ 1892632 w 6081391"/>
                <a:gd name="connsiteY7" fmla="*/ 112059 h 4455245"/>
                <a:gd name="connsiteX0" fmla="*/ 1892632 w 6081391"/>
                <a:gd name="connsiteY0" fmla="*/ 112059 h 4292556"/>
                <a:gd name="connsiteX1" fmla="*/ 924444 w 6081391"/>
                <a:gd name="connsiteY1" fmla="*/ 1873624 h 4292556"/>
                <a:gd name="connsiteX2" fmla="*/ 39479 w 6081391"/>
                <a:gd name="connsiteY2" fmla="*/ 3795265 h 4292556"/>
                <a:gd name="connsiteX3" fmla="*/ 2551538 w 6081391"/>
                <a:gd name="connsiteY3" fmla="*/ 4280648 h 4292556"/>
                <a:gd name="connsiteX4" fmla="*/ 3385256 w 6081391"/>
                <a:gd name="connsiteY4" fmla="*/ 2747683 h 4292556"/>
                <a:gd name="connsiteX5" fmla="*/ 4555150 w 6081391"/>
                <a:gd name="connsiteY5" fmla="*/ 3110753 h 4292556"/>
                <a:gd name="connsiteX6" fmla="*/ 5630915 w 6081391"/>
                <a:gd name="connsiteY6" fmla="*/ 1201271 h 4292556"/>
                <a:gd name="connsiteX7" fmla="*/ 1892632 w 6081391"/>
                <a:gd name="connsiteY7" fmla="*/ 112059 h 4292556"/>
                <a:gd name="connsiteX0" fmla="*/ 1892632 w 6081391"/>
                <a:gd name="connsiteY0" fmla="*/ 112059 h 4292556"/>
                <a:gd name="connsiteX1" fmla="*/ 924444 w 6081391"/>
                <a:gd name="connsiteY1" fmla="*/ 1873624 h 4292556"/>
                <a:gd name="connsiteX2" fmla="*/ 39479 w 6081391"/>
                <a:gd name="connsiteY2" fmla="*/ 3795265 h 4292556"/>
                <a:gd name="connsiteX3" fmla="*/ 2551538 w 6081391"/>
                <a:gd name="connsiteY3" fmla="*/ 4280648 h 4292556"/>
                <a:gd name="connsiteX4" fmla="*/ 3385256 w 6081391"/>
                <a:gd name="connsiteY4" fmla="*/ 2747683 h 4292556"/>
                <a:gd name="connsiteX5" fmla="*/ 4555150 w 6081391"/>
                <a:gd name="connsiteY5" fmla="*/ 3110753 h 4292556"/>
                <a:gd name="connsiteX6" fmla="*/ 5630915 w 6081391"/>
                <a:gd name="connsiteY6" fmla="*/ 1201271 h 4292556"/>
                <a:gd name="connsiteX7" fmla="*/ 1892632 w 6081391"/>
                <a:gd name="connsiteY7" fmla="*/ 112059 h 4292556"/>
                <a:gd name="connsiteX0" fmla="*/ 1892632 w 6081391"/>
                <a:gd name="connsiteY0" fmla="*/ 112059 h 4292556"/>
                <a:gd name="connsiteX1" fmla="*/ 924444 w 6081391"/>
                <a:gd name="connsiteY1" fmla="*/ 1873624 h 4292556"/>
                <a:gd name="connsiteX2" fmla="*/ 39479 w 6081391"/>
                <a:gd name="connsiteY2" fmla="*/ 3795265 h 4292556"/>
                <a:gd name="connsiteX3" fmla="*/ 2551538 w 6081391"/>
                <a:gd name="connsiteY3" fmla="*/ 4280648 h 4292556"/>
                <a:gd name="connsiteX4" fmla="*/ 3385256 w 6081391"/>
                <a:gd name="connsiteY4" fmla="*/ 2747683 h 4292556"/>
                <a:gd name="connsiteX5" fmla="*/ 4555150 w 6081391"/>
                <a:gd name="connsiteY5" fmla="*/ 3110753 h 4292556"/>
                <a:gd name="connsiteX6" fmla="*/ 5630915 w 6081391"/>
                <a:gd name="connsiteY6" fmla="*/ 1201271 h 4292556"/>
                <a:gd name="connsiteX7" fmla="*/ 1892632 w 6081391"/>
                <a:gd name="connsiteY7" fmla="*/ 112059 h 4292556"/>
                <a:gd name="connsiteX0" fmla="*/ 1892632 w 6081391"/>
                <a:gd name="connsiteY0" fmla="*/ 112059 h 4292556"/>
                <a:gd name="connsiteX1" fmla="*/ 924444 w 6081391"/>
                <a:gd name="connsiteY1" fmla="*/ 1873624 h 4292556"/>
                <a:gd name="connsiteX2" fmla="*/ 39479 w 6081391"/>
                <a:gd name="connsiteY2" fmla="*/ 3795265 h 4292556"/>
                <a:gd name="connsiteX3" fmla="*/ 2551538 w 6081391"/>
                <a:gd name="connsiteY3" fmla="*/ 4280648 h 4292556"/>
                <a:gd name="connsiteX4" fmla="*/ 3385256 w 6081391"/>
                <a:gd name="connsiteY4" fmla="*/ 2747683 h 4292556"/>
                <a:gd name="connsiteX5" fmla="*/ 4555150 w 6081391"/>
                <a:gd name="connsiteY5" fmla="*/ 3110753 h 4292556"/>
                <a:gd name="connsiteX6" fmla="*/ 5630915 w 6081391"/>
                <a:gd name="connsiteY6" fmla="*/ 1201271 h 4292556"/>
                <a:gd name="connsiteX7" fmla="*/ 1892632 w 6081391"/>
                <a:gd name="connsiteY7" fmla="*/ 112059 h 4292556"/>
                <a:gd name="connsiteX0" fmla="*/ 1892632 w 6081391"/>
                <a:gd name="connsiteY0" fmla="*/ 112059 h 4292556"/>
                <a:gd name="connsiteX1" fmla="*/ 924444 w 6081391"/>
                <a:gd name="connsiteY1" fmla="*/ 1873624 h 4292556"/>
                <a:gd name="connsiteX2" fmla="*/ 39479 w 6081391"/>
                <a:gd name="connsiteY2" fmla="*/ 3795265 h 4292556"/>
                <a:gd name="connsiteX3" fmla="*/ 2551538 w 6081391"/>
                <a:gd name="connsiteY3" fmla="*/ 4280648 h 4292556"/>
                <a:gd name="connsiteX4" fmla="*/ 3385256 w 6081391"/>
                <a:gd name="connsiteY4" fmla="*/ 2747683 h 4292556"/>
                <a:gd name="connsiteX5" fmla="*/ 4555150 w 6081391"/>
                <a:gd name="connsiteY5" fmla="*/ 3110753 h 4292556"/>
                <a:gd name="connsiteX6" fmla="*/ 5630915 w 6081391"/>
                <a:gd name="connsiteY6" fmla="*/ 1201271 h 4292556"/>
                <a:gd name="connsiteX7" fmla="*/ 1892632 w 6081391"/>
                <a:gd name="connsiteY7" fmla="*/ 112059 h 4292556"/>
                <a:gd name="connsiteX0" fmla="*/ 1892632 w 6081391"/>
                <a:gd name="connsiteY0" fmla="*/ 112059 h 4292556"/>
                <a:gd name="connsiteX1" fmla="*/ 924444 w 6081391"/>
                <a:gd name="connsiteY1" fmla="*/ 1873624 h 4292556"/>
                <a:gd name="connsiteX2" fmla="*/ 39479 w 6081391"/>
                <a:gd name="connsiteY2" fmla="*/ 3795265 h 4292556"/>
                <a:gd name="connsiteX3" fmla="*/ 2551538 w 6081391"/>
                <a:gd name="connsiteY3" fmla="*/ 4280648 h 4292556"/>
                <a:gd name="connsiteX4" fmla="*/ 3385256 w 6081391"/>
                <a:gd name="connsiteY4" fmla="*/ 2747683 h 4292556"/>
                <a:gd name="connsiteX5" fmla="*/ 4555150 w 6081391"/>
                <a:gd name="connsiteY5" fmla="*/ 3110753 h 4292556"/>
                <a:gd name="connsiteX6" fmla="*/ 5630915 w 6081391"/>
                <a:gd name="connsiteY6" fmla="*/ 1201271 h 4292556"/>
                <a:gd name="connsiteX7" fmla="*/ 1892632 w 6081391"/>
                <a:gd name="connsiteY7" fmla="*/ 112059 h 4292556"/>
                <a:gd name="connsiteX0" fmla="*/ 1892632 w 5637602"/>
                <a:gd name="connsiteY0" fmla="*/ 112059 h 4292556"/>
                <a:gd name="connsiteX1" fmla="*/ 924444 w 5637602"/>
                <a:gd name="connsiteY1" fmla="*/ 1873624 h 4292556"/>
                <a:gd name="connsiteX2" fmla="*/ 39479 w 5637602"/>
                <a:gd name="connsiteY2" fmla="*/ 3795265 h 4292556"/>
                <a:gd name="connsiteX3" fmla="*/ 2551538 w 5637602"/>
                <a:gd name="connsiteY3" fmla="*/ 4280648 h 4292556"/>
                <a:gd name="connsiteX4" fmla="*/ 3385256 w 5637602"/>
                <a:gd name="connsiteY4" fmla="*/ 2747683 h 4292556"/>
                <a:gd name="connsiteX5" fmla="*/ 4555150 w 5637602"/>
                <a:gd name="connsiteY5" fmla="*/ 3110753 h 4292556"/>
                <a:gd name="connsiteX6" fmla="*/ 5630915 w 5637602"/>
                <a:gd name="connsiteY6" fmla="*/ 1201271 h 4292556"/>
                <a:gd name="connsiteX7" fmla="*/ 1892632 w 5637602"/>
                <a:gd name="connsiteY7" fmla="*/ 112059 h 4292556"/>
                <a:gd name="connsiteX0" fmla="*/ 1892632 w 5829346"/>
                <a:gd name="connsiteY0" fmla="*/ 112059 h 4292556"/>
                <a:gd name="connsiteX1" fmla="*/ 924444 w 5829346"/>
                <a:gd name="connsiteY1" fmla="*/ 1873624 h 4292556"/>
                <a:gd name="connsiteX2" fmla="*/ 39479 w 5829346"/>
                <a:gd name="connsiteY2" fmla="*/ 3795265 h 4292556"/>
                <a:gd name="connsiteX3" fmla="*/ 2551538 w 5829346"/>
                <a:gd name="connsiteY3" fmla="*/ 4280648 h 4292556"/>
                <a:gd name="connsiteX4" fmla="*/ 3385256 w 5829346"/>
                <a:gd name="connsiteY4" fmla="*/ 2747683 h 4292556"/>
                <a:gd name="connsiteX5" fmla="*/ 4555150 w 5829346"/>
                <a:gd name="connsiteY5" fmla="*/ 3110753 h 4292556"/>
                <a:gd name="connsiteX6" fmla="*/ 5630915 w 5829346"/>
                <a:gd name="connsiteY6" fmla="*/ 1201271 h 4292556"/>
                <a:gd name="connsiteX7" fmla="*/ 1892632 w 5829346"/>
                <a:gd name="connsiteY7" fmla="*/ 112059 h 4292556"/>
                <a:gd name="connsiteX0" fmla="*/ 1892632 w 5829346"/>
                <a:gd name="connsiteY0" fmla="*/ 0 h 4180497"/>
                <a:gd name="connsiteX1" fmla="*/ 924444 w 5829346"/>
                <a:gd name="connsiteY1" fmla="*/ 1761565 h 4180497"/>
                <a:gd name="connsiteX2" fmla="*/ 39479 w 5829346"/>
                <a:gd name="connsiteY2" fmla="*/ 3683206 h 4180497"/>
                <a:gd name="connsiteX3" fmla="*/ 2551538 w 5829346"/>
                <a:gd name="connsiteY3" fmla="*/ 4168589 h 4180497"/>
                <a:gd name="connsiteX4" fmla="*/ 3385256 w 5829346"/>
                <a:gd name="connsiteY4" fmla="*/ 2635624 h 4180497"/>
                <a:gd name="connsiteX5" fmla="*/ 4555150 w 5829346"/>
                <a:gd name="connsiteY5" fmla="*/ 2998694 h 4180497"/>
                <a:gd name="connsiteX6" fmla="*/ 5630915 w 5829346"/>
                <a:gd name="connsiteY6" fmla="*/ 1089212 h 4180497"/>
                <a:gd name="connsiteX7" fmla="*/ 1892632 w 5829346"/>
                <a:gd name="connsiteY7" fmla="*/ 0 h 4180497"/>
                <a:gd name="connsiteX0" fmla="*/ 1892632 w 5829346"/>
                <a:gd name="connsiteY0" fmla="*/ 0 h 4180497"/>
                <a:gd name="connsiteX1" fmla="*/ 924444 w 5829346"/>
                <a:gd name="connsiteY1" fmla="*/ 1761565 h 4180497"/>
                <a:gd name="connsiteX2" fmla="*/ 39479 w 5829346"/>
                <a:gd name="connsiteY2" fmla="*/ 3683206 h 4180497"/>
                <a:gd name="connsiteX3" fmla="*/ 2551538 w 5829346"/>
                <a:gd name="connsiteY3" fmla="*/ 4168589 h 4180497"/>
                <a:gd name="connsiteX4" fmla="*/ 3385256 w 5829346"/>
                <a:gd name="connsiteY4" fmla="*/ 2635624 h 4180497"/>
                <a:gd name="connsiteX5" fmla="*/ 4555150 w 5829346"/>
                <a:gd name="connsiteY5" fmla="*/ 2998694 h 4180497"/>
                <a:gd name="connsiteX6" fmla="*/ 5630915 w 5829346"/>
                <a:gd name="connsiteY6" fmla="*/ 1089212 h 4180497"/>
                <a:gd name="connsiteX7" fmla="*/ 1892632 w 5829346"/>
                <a:gd name="connsiteY7" fmla="*/ 0 h 4180497"/>
                <a:gd name="connsiteX0" fmla="*/ 1892632 w 5829346"/>
                <a:gd name="connsiteY0" fmla="*/ 0 h 4180497"/>
                <a:gd name="connsiteX1" fmla="*/ 924444 w 5829346"/>
                <a:gd name="connsiteY1" fmla="*/ 1761565 h 4180497"/>
                <a:gd name="connsiteX2" fmla="*/ 39479 w 5829346"/>
                <a:gd name="connsiteY2" fmla="*/ 3683206 h 4180497"/>
                <a:gd name="connsiteX3" fmla="*/ 2551538 w 5829346"/>
                <a:gd name="connsiteY3" fmla="*/ 4168589 h 4180497"/>
                <a:gd name="connsiteX4" fmla="*/ 3385256 w 5829346"/>
                <a:gd name="connsiteY4" fmla="*/ 2635624 h 4180497"/>
                <a:gd name="connsiteX5" fmla="*/ 4555150 w 5829346"/>
                <a:gd name="connsiteY5" fmla="*/ 2998694 h 4180497"/>
                <a:gd name="connsiteX6" fmla="*/ 5630915 w 5829346"/>
                <a:gd name="connsiteY6" fmla="*/ 1089212 h 4180497"/>
                <a:gd name="connsiteX7" fmla="*/ 1892632 w 5829346"/>
                <a:gd name="connsiteY7" fmla="*/ 0 h 4180497"/>
                <a:gd name="connsiteX0" fmla="*/ 1892632 w 5829346"/>
                <a:gd name="connsiteY0" fmla="*/ 0 h 4180497"/>
                <a:gd name="connsiteX1" fmla="*/ 924444 w 5829346"/>
                <a:gd name="connsiteY1" fmla="*/ 1761565 h 4180497"/>
                <a:gd name="connsiteX2" fmla="*/ 39479 w 5829346"/>
                <a:gd name="connsiteY2" fmla="*/ 3683206 h 4180497"/>
                <a:gd name="connsiteX3" fmla="*/ 2551538 w 5829346"/>
                <a:gd name="connsiteY3" fmla="*/ 4168589 h 4180497"/>
                <a:gd name="connsiteX4" fmla="*/ 3385256 w 5829346"/>
                <a:gd name="connsiteY4" fmla="*/ 2635624 h 4180497"/>
                <a:gd name="connsiteX5" fmla="*/ 4555150 w 5829346"/>
                <a:gd name="connsiteY5" fmla="*/ 2998694 h 4180497"/>
                <a:gd name="connsiteX6" fmla="*/ 5630915 w 5829346"/>
                <a:gd name="connsiteY6" fmla="*/ 1089212 h 4180497"/>
                <a:gd name="connsiteX7" fmla="*/ 1892632 w 5829346"/>
                <a:gd name="connsiteY7" fmla="*/ 0 h 4180497"/>
                <a:gd name="connsiteX0" fmla="*/ 1892632 w 5829346"/>
                <a:gd name="connsiteY0" fmla="*/ 0 h 4180497"/>
                <a:gd name="connsiteX1" fmla="*/ 924444 w 5829346"/>
                <a:gd name="connsiteY1" fmla="*/ 1761565 h 4180497"/>
                <a:gd name="connsiteX2" fmla="*/ 39479 w 5829346"/>
                <a:gd name="connsiteY2" fmla="*/ 3683206 h 4180497"/>
                <a:gd name="connsiteX3" fmla="*/ 2551538 w 5829346"/>
                <a:gd name="connsiteY3" fmla="*/ 4168589 h 4180497"/>
                <a:gd name="connsiteX4" fmla="*/ 3385256 w 5829346"/>
                <a:gd name="connsiteY4" fmla="*/ 2635624 h 4180497"/>
                <a:gd name="connsiteX5" fmla="*/ 4555150 w 5829346"/>
                <a:gd name="connsiteY5" fmla="*/ 2998694 h 4180497"/>
                <a:gd name="connsiteX6" fmla="*/ 5630915 w 5829346"/>
                <a:gd name="connsiteY6" fmla="*/ 1089212 h 4180497"/>
                <a:gd name="connsiteX7" fmla="*/ 1892632 w 5829346"/>
                <a:gd name="connsiteY7" fmla="*/ 0 h 4180497"/>
                <a:gd name="connsiteX0" fmla="*/ 1892632 w 5829346"/>
                <a:gd name="connsiteY0" fmla="*/ 0 h 4188718"/>
                <a:gd name="connsiteX1" fmla="*/ 924444 w 5829346"/>
                <a:gd name="connsiteY1" fmla="*/ 1761565 h 4188718"/>
                <a:gd name="connsiteX2" fmla="*/ 39479 w 5829346"/>
                <a:gd name="connsiteY2" fmla="*/ 3683206 h 4188718"/>
                <a:gd name="connsiteX3" fmla="*/ 2551538 w 5829346"/>
                <a:gd name="connsiteY3" fmla="*/ 4168589 h 4188718"/>
                <a:gd name="connsiteX4" fmla="*/ 3385256 w 5829346"/>
                <a:gd name="connsiteY4" fmla="*/ 2635624 h 4188718"/>
                <a:gd name="connsiteX5" fmla="*/ 4555150 w 5829346"/>
                <a:gd name="connsiteY5" fmla="*/ 2998694 h 4188718"/>
                <a:gd name="connsiteX6" fmla="*/ 5630915 w 5829346"/>
                <a:gd name="connsiteY6" fmla="*/ 1089212 h 4188718"/>
                <a:gd name="connsiteX7" fmla="*/ 1892632 w 5829346"/>
                <a:gd name="connsiteY7" fmla="*/ 0 h 4188718"/>
                <a:gd name="connsiteX0" fmla="*/ 1964641 w 5901355"/>
                <a:gd name="connsiteY0" fmla="*/ 0 h 4188718"/>
                <a:gd name="connsiteX1" fmla="*/ 996453 w 5901355"/>
                <a:gd name="connsiteY1" fmla="*/ 1761565 h 4188718"/>
                <a:gd name="connsiteX2" fmla="*/ 39479 w 5901355"/>
                <a:gd name="connsiteY2" fmla="*/ 3539189 h 4188718"/>
                <a:gd name="connsiteX3" fmla="*/ 2623547 w 5901355"/>
                <a:gd name="connsiteY3" fmla="*/ 4168589 h 4188718"/>
                <a:gd name="connsiteX4" fmla="*/ 3457265 w 5901355"/>
                <a:gd name="connsiteY4" fmla="*/ 2635624 h 4188718"/>
                <a:gd name="connsiteX5" fmla="*/ 4627159 w 5901355"/>
                <a:gd name="connsiteY5" fmla="*/ 2998694 h 4188718"/>
                <a:gd name="connsiteX6" fmla="*/ 5702924 w 5901355"/>
                <a:gd name="connsiteY6" fmla="*/ 1089212 h 4188718"/>
                <a:gd name="connsiteX7" fmla="*/ 1964641 w 5901355"/>
                <a:gd name="connsiteY7" fmla="*/ 0 h 4188718"/>
                <a:gd name="connsiteX0" fmla="*/ 1925162 w 5861876"/>
                <a:gd name="connsiteY0" fmla="*/ 0 h 4188718"/>
                <a:gd name="connsiteX1" fmla="*/ 956974 w 5861876"/>
                <a:gd name="connsiteY1" fmla="*/ 1761565 h 4188718"/>
                <a:gd name="connsiteX2" fmla="*/ 0 w 5861876"/>
                <a:gd name="connsiteY2" fmla="*/ 3539189 h 4188718"/>
                <a:gd name="connsiteX3" fmla="*/ 2584068 w 5861876"/>
                <a:gd name="connsiteY3" fmla="*/ 4168589 h 4188718"/>
                <a:gd name="connsiteX4" fmla="*/ 3417786 w 5861876"/>
                <a:gd name="connsiteY4" fmla="*/ 2635624 h 4188718"/>
                <a:gd name="connsiteX5" fmla="*/ 4587680 w 5861876"/>
                <a:gd name="connsiteY5" fmla="*/ 2998694 h 4188718"/>
                <a:gd name="connsiteX6" fmla="*/ 5663445 w 5861876"/>
                <a:gd name="connsiteY6" fmla="*/ 1089212 h 4188718"/>
                <a:gd name="connsiteX7" fmla="*/ 1925162 w 5861876"/>
                <a:gd name="connsiteY7" fmla="*/ 0 h 4188718"/>
                <a:gd name="connsiteX0" fmla="*/ 1925162 w 5861876"/>
                <a:gd name="connsiteY0" fmla="*/ 0 h 4188718"/>
                <a:gd name="connsiteX1" fmla="*/ 956974 w 5861876"/>
                <a:gd name="connsiteY1" fmla="*/ 1761565 h 4188718"/>
                <a:gd name="connsiteX2" fmla="*/ 0 w 5861876"/>
                <a:gd name="connsiteY2" fmla="*/ 3539189 h 4188718"/>
                <a:gd name="connsiteX3" fmla="*/ 2584068 w 5861876"/>
                <a:gd name="connsiteY3" fmla="*/ 4168589 h 4188718"/>
                <a:gd name="connsiteX4" fmla="*/ 3417786 w 5861876"/>
                <a:gd name="connsiteY4" fmla="*/ 2635624 h 4188718"/>
                <a:gd name="connsiteX5" fmla="*/ 4587680 w 5861876"/>
                <a:gd name="connsiteY5" fmla="*/ 2998694 h 4188718"/>
                <a:gd name="connsiteX6" fmla="*/ 5663445 w 5861876"/>
                <a:gd name="connsiteY6" fmla="*/ 1089212 h 4188718"/>
                <a:gd name="connsiteX7" fmla="*/ 1925162 w 5861876"/>
                <a:gd name="connsiteY7" fmla="*/ 0 h 4188718"/>
                <a:gd name="connsiteX0" fmla="*/ 1925162 w 5887063"/>
                <a:gd name="connsiteY0" fmla="*/ 0 h 4188718"/>
                <a:gd name="connsiteX1" fmla="*/ 956974 w 5887063"/>
                <a:gd name="connsiteY1" fmla="*/ 1761565 h 4188718"/>
                <a:gd name="connsiteX2" fmla="*/ 0 w 5887063"/>
                <a:gd name="connsiteY2" fmla="*/ 3539189 h 4188718"/>
                <a:gd name="connsiteX3" fmla="*/ 2584068 w 5887063"/>
                <a:gd name="connsiteY3" fmla="*/ 4168589 h 4188718"/>
                <a:gd name="connsiteX4" fmla="*/ 3417786 w 5887063"/>
                <a:gd name="connsiteY4" fmla="*/ 2635624 h 4188718"/>
                <a:gd name="connsiteX5" fmla="*/ 4587680 w 5887063"/>
                <a:gd name="connsiteY5" fmla="*/ 2998694 h 4188718"/>
                <a:gd name="connsiteX6" fmla="*/ 5688632 w 5887063"/>
                <a:gd name="connsiteY6" fmla="*/ 1018909 h 4188718"/>
                <a:gd name="connsiteX7" fmla="*/ 1925162 w 5887063"/>
                <a:gd name="connsiteY7" fmla="*/ 0 h 4188718"/>
                <a:gd name="connsiteX0" fmla="*/ 1925162 w 6062710"/>
                <a:gd name="connsiteY0" fmla="*/ 0 h 4188718"/>
                <a:gd name="connsiteX1" fmla="*/ 956974 w 6062710"/>
                <a:gd name="connsiteY1" fmla="*/ 1761565 h 4188718"/>
                <a:gd name="connsiteX2" fmla="*/ 0 w 6062710"/>
                <a:gd name="connsiteY2" fmla="*/ 3539189 h 4188718"/>
                <a:gd name="connsiteX3" fmla="*/ 2584068 w 6062710"/>
                <a:gd name="connsiteY3" fmla="*/ 4168589 h 4188718"/>
                <a:gd name="connsiteX4" fmla="*/ 3417786 w 6062710"/>
                <a:gd name="connsiteY4" fmla="*/ 2635624 h 4188718"/>
                <a:gd name="connsiteX5" fmla="*/ 4587680 w 6062710"/>
                <a:gd name="connsiteY5" fmla="*/ 2998694 h 4188718"/>
                <a:gd name="connsiteX6" fmla="*/ 5688632 w 6062710"/>
                <a:gd name="connsiteY6" fmla="*/ 1018909 h 4188718"/>
                <a:gd name="connsiteX7" fmla="*/ 1925162 w 6062710"/>
                <a:gd name="connsiteY7" fmla="*/ 0 h 4188718"/>
                <a:gd name="connsiteX0" fmla="*/ 1925162 w 6062710"/>
                <a:gd name="connsiteY0" fmla="*/ 0 h 4188718"/>
                <a:gd name="connsiteX1" fmla="*/ 956974 w 6062710"/>
                <a:gd name="connsiteY1" fmla="*/ 1761565 h 4188718"/>
                <a:gd name="connsiteX2" fmla="*/ 0 w 6062710"/>
                <a:gd name="connsiteY2" fmla="*/ 3539189 h 4188718"/>
                <a:gd name="connsiteX3" fmla="*/ 2584068 w 6062710"/>
                <a:gd name="connsiteY3" fmla="*/ 4168589 h 4188718"/>
                <a:gd name="connsiteX4" fmla="*/ 3417786 w 6062710"/>
                <a:gd name="connsiteY4" fmla="*/ 2635624 h 4188718"/>
                <a:gd name="connsiteX5" fmla="*/ 4587680 w 6062710"/>
                <a:gd name="connsiteY5" fmla="*/ 2998694 h 4188718"/>
                <a:gd name="connsiteX6" fmla="*/ 5688632 w 6062710"/>
                <a:gd name="connsiteY6" fmla="*/ 1018909 h 4188718"/>
                <a:gd name="connsiteX7" fmla="*/ 1925162 w 6062710"/>
                <a:gd name="connsiteY7" fmla="*/ 0 h 4188718"/>
                <a:gd name="connsiteX0" fmla="*/ 1925162 w 5675109"/>
                <a:gd name="connsiteY0" fmla="*/ 0 h 4169177"/>
                <a:gd name="connsiteX1" fmla="*/ 956974 w 5675109"/>
                <a:gd name="connsiteY1" fmla="*/ 1761565 h 4169177"/>
                <a:gd name="connsiteX2" fmla="*/ 0 w 5675109"/>
                <a:gd name="connsiteY2" fmla="*/ 3539189 h 4169177"/>
                <a:gd name="connsiteX3" fmla="*/ 2584068 w 5675109"/>
                <a:gd name="connsiteY3" fmla="*/ 4168589 h 4169177"/>
                <a:gd name="connsiteX4" fmla="*/ 3417786 w 5675109"/>
                <a:gd name="connsiteY4" fmla="*/ 2635624 h 4169177"/>
                <a:gd name="connsiteX5" fmla="*/ 4587680 w 5675109"/>
                <a:gd name="connsiteY5" fmla="*/ 2998694 h 4169177"/>
                <a:gd name="connsiteX6" fmla="*/ 5650532 w 5675109"/>
                <a:gd name="connsiteY6" fmla="*/ 942709 h 4169177"/>
                <a:gd name="connsiteX7" fmla="*/ 1925162 w 5675109"/>
                <a:gd name="connsiteY7" fmla="*/ 0 h 4169177"/>
                <a:gd name="connsiteX0" fmla="*/ 1925162 w 5655991"/>
                <a:gd name="connsiteY0" fmla="*/ 0 h 4169177"/>
                <a:gd name="connsiteX1" fmla="*/ 956974 w 5655991"/>
                <a:gd name="connsiteY1" fmla="*/ 1761565 h 4169177"/>
                <a:gd name="connsiteX2" fmla="*/ 0 w 5655991"/>
                <a:gd name="connsiteY2" fmla="*/ 3539189 h 4169177"/>
                <a:gd name="connsiteX3" fmla="*/ 2584068 w 5655991"/>
                <a:gd name="connsiteY3" fmla="*/ 4168589 h 4169177"/>
                <a:gd name="connsiteX4" fmla="*/ 3417786 w 5655991"/>
                <a:gd name="connsiteY4" fmla="*/ 2635624 h 4169177"/>
                <a:gd name="connsiteX5" fmla="*/ 4587680 w 5655991"/>
                <a:gd name="connsiteY5" fmla="*/ 2998694 h 4169177"/>
                <a:gd name="connsiteX6" fmla="*/ 5650532 w 5655991"/>
                <a:gd name="connsiteY6" fmla="*/ 942709 h 4169177"/>
                <a:gd name="connsiteX7" fmla="*/ 1925162 w 5655991"/>
                <a:gd name="connsiteY7" fmla="*/ 0 h 4169177"/>
                <a:gd name="connsiteX0" fmla="*/ 1929547 w 5660376"/>
                <a:gd name="connsiteY0" fmla="*/ 0 h 4173532"/>
                <a:gd name="connsiteX1" fmla="*/ 961359 w 5660376"/>
                <a:gd name="connsiteY1" fmla="*/ 1761565 h 4173532"/>
                <a:gd name="connsiteX2" fmla="*/ 0 w 5660376"/>
                <a:gd name="connsiteY2" fmla="*/ 4002704 h 4173532"/>
                <a:gd name="connsiteX3" fmla="*/ 2588453 w 5660376"/>
                <a:gd name="connsiteY3" fmla="*/ 4168589 h 4173532"/>
                <a:gd name="connsiteX4" fmla="*/ 3422171 w 5660376"/>
                <a:gd name="connsiteY4" fmla="*/ 2635624 h 4173532"/>
                <a:gd name="connsiteX5" fmla="*/ 4592065 w 5660376"/>
                <a:gd name="connsiteY5" fmla="*/ 2998694 h 4173532"/>
                <a:gd name="connsiteX6" fmla="*/ 5654917 w 5660376"/>
                <a:gd name="connsiteY6" fmla="*/ 942709 h 4173532"/>
                <a:gd name="connsiteX7" fmla="*/ 1929547 w 5660376"/>
                <a:gd name="connsiteY7" fmla="*/ 0 h 4173532"/>
                <a:gd name="connsiteX0" fmla="*/ 1929547 w 5660376"/>
                <a:gd name="connsiteY0" fmla="*/ 0 h 4112785"/>
                <a:gd name="connsiteX1" fmla="*/ 961359 w 5660376"/>
                <a:gd name="connsiteY1" fmla="*/ 1761565 h 4112785"/>
                <a:gd name="connsiteX2" fmla="*/ 0 w 5660376"/>
                <a:gd name="connsiteY2" fmla="*/ 4002704 h 4112785"/>
                <a:gd name="connsiteX3" fmla="*/ 3931675 w 5660376"/>
                <a:gd name="connsiteY3" fmla="*/ 4093637 h 4112785"/>
                <a:gd name="connsiteX4" fmla="*/ 3422171 w 5660376"/>
                <a:gd name="connsiteY4" fmla="*/ 2635624 h 4112785"/>
                <a:gd name="connsiteX5" fmla="*/ 4592065 w 5660376"/>
                <a:gd name="connsiteY5" fmla="*/ 2998694 h 4112785"/>
                <a:gd name="connsiteX6" fmla="*/ 5654917 w 5660376"/>
                <a:gd name="connsiteY6" fmla="*/ 942709 h 4112785"/>
                <a:gd name="connsiteX7" fmla="*/ 1929547 w 5660376"/>
                <a:gd name="connsiteY7" fmla="*/ 0 h 4112785"/>
                <a:gd name="connsiteX0" fmla="*/ 1929547 w 6566026"/>
                <a:gd name="connsiteY0" fmla="*/ 0 h 4112785"/>
                <a:gd name="connsiteX1" fmla="*/ 961359 w 6566026"/>
                <a:gd name="connsiteY1" fmla="*/ 1761565 h 4112785"/>
                <a:gd name="connsiteX2" fmla="*/ 0 w 6566026"/>
                <a:gd name="connsiteY2" fmla="*/ 4002704 h 4112785"/>
                <a:gd name="connsiteX3" fmla="*/ 3931675 w 6566026"/>
                <a:gd name="connsiteY3" fmla="*/ 4093637 h 4112785"/>
                <a:gd name="connsiteX4" fmla="*/ 3422171 w 6566026"/>
                <a:gd name="connsiteY4" fmla="*/ 2635624 h 4112785"/>
                <a:gd name="connsiteX5" fmla="*/ 6478322 w 6566026"/>
                <a:gd name="connsiteY5" fmla="*/ 2578224 h 4112785"/>
                <a:gd name="connsiteX6" fmla="*/ 5654917 w 6566026"/>
                <a:gd name="connsiteY6" fmla="*/ 942709 h 4112785"/>
                <a:gd name="connsiteX7" fmla="*/ 1929547 w 6566026"/>
                <a:gd name="connsiteY7" fmla="*/ 0 h 4112785"/>
                <a:gd name="connsiteX0" fmla="*/ 1929547 w 6566026"/>
                <a:gd name="connsiteY0" fmla="*/ 0 h 4112785"/>
                <a:gd name="connsiteX1" fmla="*/ 961359 w 6566026"/>
                <a:gd name="connsiteY1" fmla="*/ 1761565 h 4112785"/>
                <a:gd name="connsiteX2" fmla="*/ 0 w 6566026"/>
                <a:gd name="connsiteY2" fmla="*/ 4002704 h 4112785"/>
                <a:gd name="connsiteX3" fmla="*/ 3931675 w 6566026"/>
                <a:gd name="connsiteY3" fmla="*/ 4093637 h 4112785"/>
                <a:gd name="connsiteX4" fmla="*/ 4939685 w 6566026"/>
                <a:gd name="connsiteY4" fmla="*/ 2423191 h 4112785"/>
                <a:gd name="connsiteX5" fmla="*/ 6478322 w 6566026"/>
                <a:gd name="connsiteY5" fmla="*/ 2578224 h 4112785"/>
                <a:gd name="connsiteX6" fmla="*/ 5654917 w 6566026"/>
                <a:gd name="connsiteY6" fmla="*/ 942709 h 4112785"/>
                <a:gd name="connsiteX7" fmla="*/ 1929547 w 6566026"/>
                <a:gd name="connsiteY7" fmla="*/ 0 h 4112785"/>
                <a:gd name="connsiteX0" fmla="*/ 1929547 w 6572098"/>
                <a:gd name="connsiteY0" fmla="*/ 0 h 4112785"/>
                <a:gd name="connsiteX1" fmla="*/ 961359 w 6572098"/>
                <a:gd name="connsiteY1" fmla="*/ 1761565 h 4112785"/>
                <a:gd name="connsiteX2" fmla="*/ 0 w 6572098"/>
                <a:gd name="connsiteY2" fmla="*/ 4002704 h 4112785"/>
                <a:gd name="connsiteX3" fmla="*/ 3931675 w 6572098"/>
                <a:gd name="connsiteY3" fmla="*/ 4093637 h 4112785"/>
                <a:gd name="connsiteX4" fmla="*/ 4939685 w 6572098"/>
                <a:gd name="connsiteY4" fmla="*/ 2423191 h 4112785"/>
                <a:gd name="connsiteX5" fmla="*/ 6478322 w 6572098"/>
                <a:gd name="connsiteY5" fmla="*/ 2578224 h 4112785"/>
                <a:gd name="connsiteX6" fmla="*/ 5748711 w 6572098"/>
                <a:gd name="connsiteY6" fmla="*/ 537492 h 4112785"/>
                <a:gd name="connsiteX7" fmla="*/ 1929547 w 6572098"/>
                <a:gd name="connsiteY7" fmla="*/ 0 h 4112785"/>
                <a:gd name="connsiteX0" fmla="*/ 1697174 w 6572098"/>
                <a:gd name="connsiteY0" fmla="*/ 22312 h 3712586"/>
                <a:gd name="connsiteX1" fmla="*/ 961359 w 6572098"/>
                <a:gd name="connsiteY1" fmla="*/ 1361366 h 3712586"/>
                <a:gd name="connsiteX2" fmla="*/ 0 w 6572098"/>
                <a:gd name="connsiteY2" fmla="*/ 3602505 h 3712586"/>
                <a:gd name="connsiteX3" fmla="*/ 3931675 w 6572098"/>
                <a:gd name="connsiteY3" fmla="*/ 3693438 h 3712586"/>
                <a:gd name="connsiteX4" fmla="*/ 4939685 w 6572098"/>
                <a:gd name="connsiteY4" fmla="*/ 2022992 h 3712586"/>
                <a:gd name="connsiteX5" fmla="*/ 6478322 w 6572098"/>
                <a:gd name="connsiteY5" fmla="*/ 2178025 h 3712586"/>
                <a:gd name="connsiteX6" fmla="*/ 5748711 w 6572098"/>
                <a:gd name="connsiteY6" fmla="*/ 137293 h 3712586"/>
                <a:gd name="connsiteX7" fmla="*/ 1697174 w 6572098"/>
                <a:gd name="connsiteY7" fmla="*/ 22312 h 3712586"/>
                <a:gd name="connsiteX0" fmla="*/ 1697174 w 6572098"/>
                <a:gd name="connsiteY0" fmla="*/ 22312 h 3712586"/>
                <a:gd name="connsiteX1" fmla="*/ 978196 w 6572098"/>
                <a:gd name="connsiteY1" fmla="*/ 1775940 h 3712586"/>
                <a:gd name="connsiteX2" fmla="*/ 0 w 6572098"/>
                <a:gd name="connsiteY2" fmla="*/ 3602505 h 3712586"/>
                <a:gd name="connsiteX3" fmla="*/ 3931675 w 6572098"/>
                <a:gd name="connsiteY3" fmla="*/ 3693438 h 3712586"/>
                <a:gd name="connsiteX4" fmla="*/ 4939685 w 6572098"/>
                <a:gd name="connsiteY4" fmla="*/ 2022992 h 3712586"/>
                <a:gd name="connsiteX5" fmla="*/ 6478322 w 6572098"/>
                <a:gd name="connsiteY5" fmla="*/ 2178025 h 3712586"/>
                <a:gd name="connsiteX6" fmla="*/ 5748711 w 6572098"/>
                <a:gd name="connsiteY6" fmla="*/ 137293 h 3712586"/>
                <a:gd name="connsiteX7" fmla="*/ 1697174 w 6572098"/>
                <a:gd name="connsiteY7" fmla="*/ 22312 h 3712586"/>
                <a:gd name="connsiteX0" fmla="*/ 1697174 w 6578334"/>
                <a:gd name="connsiteY0" fmla="*/ 22312 h 3712586"/>
                <a:gd name="connsiteX1" fmla="*/ 978196 w 6578334"/>
                <a:gd name="connsiteY1" fmla="*/ 1775940 h 3712586"/>
                <a:gd name="connsiteX2" fmla="*/ 0 w 6578334"/>
                <a:gd name="connsiteY2" fmla="*/ 3602505 h 3712586"/>
                <a:gd name="connsiteX3" fmla="*/ 3931675 w 6578334"/>
                <a:gd name="connsiteY3" fmla="*/ 3693438 h 3712586"/>
                <a:gd name="connsiteX4" fmla="*/ 4939685 w 6578334"/>
                <a:gd name="connsiteY4" fmla="*/ 2022992 h 3712586"/>
                <a:gd name="connsiteX5" fmla="*/ 6485024 w 6578334"/>
                <a:gd name="connsiteY5" fmla="*/ 2200337 h 3712586"/>
                <a:gd name="connsiteX6" fmla="*/ 5748711 w 6578334"/>
                <a:gd name="connsiteY6" fmla="*/ 137293 h 3712586"/>
                <a:gd name="connsiteX7" fmla="*/ 1697174 w 6578334"/>
                <a:gd name="connsiteY7" fmla="*/ 22312 h 3712586"/>
                <a:gd name="connsiteX0" fmla="*/ 1932954 w 6578334"/>
                <a:gd name="connsiteY0" fmla="*/ 2 h 3742830"/>
                <a:gd name="connsiteX1" fmla="*/ 978196 w 6578334"/>
                <a:gd name="connsiteY1" fmla="*/ 1806184 h 3742830"/>
                <a:gd name="connsiteX2" fmla="*/ 0 w 6578334"/>
                <a:gd name="connsiteY2" fmla="*/ 3632749 h 3742830"/>
                <a:gd name="connsiteX3" fmla="*/ 3931675 w 6578334"/>
                <a:gd name="connsiteY3" fmla="*/ 3723682 h 3742830"/>
                <a:gd name="connsiteX4" fmla="*/ 4939685 w 6578334"/>
                <a:gd name="connsiteY4" fmla="*/ 2053236 h 3742830"/>
                <a:gd name="connsiteX5" fmla="*/ 6485024 w 6578334"/>
                <a:gd name="connsiteY5" fmla="*/ 2230581 h 3742830"/>
                <a:gd name="connsiteX6" fmla="*/ 5748711 w 6578334"/>
                <a:gd name="connsiteY6" fmla="*/ 167537 h 3742830"/>
                <a:gd name="connsiteX7" fmla="*/ 1932954 w 6578334"/>
                <a:gd name="connsiteY7" fmla="*/ 2 h 3742830"/>
                <a:gd name="connsiteX0" fmla="*/ 1932954 w 6595744"/>
                <a:gd name="connsiteY0" fmla="*/ 2 h 3742830"/>
                <a:gd name="connsiteX1" fmla="*/ 978196 w 6595744"/>
                <a:gd name="connsiteY1" fmla="*/ 1806184 h 3742830"/>
                <a:gd name="connsiteX2" fmla="*/ 0 w 6595744"/>
                <a:gd name="connsiteY2" fmla="*/ 3632749 h 3742830"/>
                <a:gd name="connsiteX3" fmla="*/ 3931675 w 6595744"/>
                <a:gd name="connsiteY3" fmla="*/ 3723682 h 3742830"/>
                <a:gd name="connsiteX4" fmla="*/ 4939685 w 6595744"/>
                <a:gd name="connsiteY4" fmla="*/ 2053236 h 3742830"/>
                <a:gd name="connsiteX5" fmla="*/ 6485024 w 6595744"/>
                <a:gd name="connsiteY5" fmla="*/ 2230581 h 3742830"/>
                <a:gd name="connsiteX6" fmla="*/ 5963275 w 6595744"/>
                <a:gd name="connsiteY6" fmla="*/ 163918 h 3742830"/>
                <a:gd name="connsiteX7" fmla="*/ 1932954 w 6595744"/>
                <a:gd name="connsiteY7" fmla="*/ 2 h 3742830"/>
                <a:gd name="connsiteX0" fmla="*/ 1932954 w 6595744"/>
                <a:gd name="connsiteY0" fmla="*/ 2 h 3742830"/>
                <a:gd name="connsiteX1" fmla="*/ 978196 w 6595744"/>
                <a:gd name="connsiteY1" fmla="*/ 1806184 h 3742830"/>
                <a:gd name="connsiteX2" fmla="*/ 0 w 6595744"/>
                <a:gd name="connsiteY2" fmla="*/ 3632749 h 3742830"/>
                <a:gd name="connsiteX3" fmla="*/ 3931675 w 6595744"/>
                <a:gd name="connsiteY3" fmla="*/ 3723682 h 3742830"/>
                <a:gd name="connsiteX4" fmla="*/ 4939685 w 6595744"/>
                <a:gd name="connsiteY4" fmla="*/ 2053236 h 3742830"/>
                <a:gd name="connsiteX5" fmla="*/ 6485024 w 6595744"/>
                <a:gd name="connsiteY5" fmla="*/ 2230581 h 3742830"/>
                <a:gd name="connsiteX6" fmla="*/ 5963275 w 6595744"/>
                <a:gd name="connsiteY6" fmla="*/ 163918 h 3742830"/>
                <a:gd name="connsiteX7" fmla="*/ 1932954 w 6595744"/>
                <a:gd name="connsiteY7" fmla="*/ 2 h 3742830"/>
                <a:gd name="connsiteX0" fmla="*/ 1932954 w 7594428"/>
                <a:gd name="connsiteY0" fmla="*/ 2 h 3742830"/>
                <a:gd name="connsiteX1" fmla="*/ 978196 w 7594428"/>
                <a:gd name="connsiteY1" fmla="*/ 1806184 h 3742830"/>
                <a:gd name="connsiteX2" fmla="*/ 0 w 7594428"/>
                <a:gd name="connsiteY2" fmla="*/ 3632749 h 3742830"/>
                <a:gd name="connsiteX3" fmla="*/ 3931675 w 7594428"/>
                <a:gd name="connsiteY3" fmla="*/ 3723682 h 3742830"/>
                <a:gd name="connsiteX4" fmla="*/ 4939685 w 7594428"/>
                <a:gd name="connsiteY4" fmla="*/ 2053236 h 3742830"/>
                <a:gd name="connsiteX5" fmla="*/ 6485024 w 7594428"/>
                <a:gd name="connsiteY5" fmla="*/ 2230581 h 3742830"/>
                <a:gd name="connsiteX6" fmla="*/ 7589237 w 7594428"/>
                <a:gd name="connsiteY6" fmla="*/ 192591 h 3742830"/>
                <a:gd name="connsiteX7" fmla="*/ 1932954 w 7594428"/>
                <a:gd name="connsiteY7" fmla="*/ 2 h 3742830"/>
                <a:gd name="connsiteX0" fmla="*/ 1932954 w 7594428"/>
                <a:gd name="connsiteY0" fmla="*/ 2 h 3742830"/>
                <a:gd name="connsiteX1" fmla="*/ 978196 w 7594428"/>
                <a:gd name="connsiteY1" fmla="*/ 1806184 h 3742830"/>
                <a:gd name="connsiteX2" fmla="*/ 0 w 7594428"/>
                <a:gd name="connsiteY2" fmla="*/ 3632749 h 3742830"/>
                <a:gd name="connsiteX3" fmla="*/ 3931675 w 7594428"/>
                <a:gd name="connsiteY3" fmla="*/ 3723682 h 3742830"/>
                <a:gd name="connsiteX4" fmla="*/ 4855895 w 7594428"/>
                <a:gd name="connsiteY4" fmla="*/ 2133135 h 3742830"/>
                <a:gd name="connsiteX5" fmla="*/ 6485024 w 7594428"/>
                <a:gd name="connsiteY5" fmla="*/ 2230581 h 3742830"/>
                <a:gd name="connsiteX6" fmla="*/ 7589237 w 7594428"/>
                <a:gd name="connsiteY6" fmla="*/ 192591 h 3742830"/>
                <a:gd name="connsiteX7" fmla="*/ 1932954 w 7594428"/>
                <a:gd name="connsiteY7" fmla="*/ 2 h 3742830"/>
                <a:gd name="connsiteX0" fmla="*/ 1932954 w 7594428"/>
                <a:gd name="connsiteY0" fmla="*/ 2 h 3742830"/>
                <a:gd name="connsiteX1" fmla="*/ 978196 w 7594428"/>
                <a:gd name="connsiteY1" fmla="*/ 1806184 h 3742830"/>
                <a:gd name="connsiteX2" fmla="*/ 0 w 7594428"/>
                <a:gd name="connsiteY2" fmla="*/ 3632749 h 3742830"/>
                <a:gd name="connsiteX3" fmla="*/ 3931675 w 7594428"/>
                <a:gd name="connsiteY3" fmla="*/ 3723682 h 3742830"/>
                <a:gd name="connsiteX4" fmla="*/ 4855895 w 7594428"/>
                <a:gd name="connsiteY4" fmla="*/ 2133135 h 3742830"/>
                <a:gd name="connsiteX5" fmla="*/ 6485024 w 7594428"/>
                <a:gd name="connsiteY5" fmla="*/ 2230581 h 3742830"/>
                <a:gd name="connsiteX6" fmla="*/ 7589237 w 7594428"/>
                <a:gd name="connsiteY6" fmla="*/ 192591 h 3742830"/>
                <a:gd name="connsiteX7" fmla="*/ 1932954 w 7594428"/>
                <a:gd name="connsiteY7" fmla="*/ 2 h 3742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94428" h="3742830">
                  <a:moveTo>
                    <a:pt x="1932954" y="2"/>
                  </a:moveTo>
                  <a:cubicBezTo>
                    <a:pt x="1921575" y="69597"/>
                    <a:pt x="1300355" y="1200726"/>
                    <a:pt x="978196" y="1806184"/>
                  </a:cubicBezTo>
                  <a:cubicBezTo>
                    <a:pt x="656037" y="2411642"/>
                    <a:pt x="223020" y="3206843"/>
                    <a:pt x="0" y="3632749"/>
                  </a:cubicBezTo>
                  <a:cubicBezTo>
                    <a:pt x="438299" y="3780132"/>
                    <a:pt x="3850827" y="3743811"/>
                    <a:pt x="3931675" y="3723682"/>
                  </a:cubicBezTo>
                  <a:cubicBezTo>
                    <a:pt x="4065096" y="3439313"/>
                    <a:pt x="4655142" y="2314671"/>
                    <a:pt x="4855895" y="2133135"/>
                  </a:cubicBezTo>
                  <a:cubicBezTo>
                    <a:pt x="5606783" y="2182874"/>
                    <a:pt x="6656434" y="2195511"/>
                    <a:pt x="6485024" y="2230581"/>
                  </a:cubicBezTo>
                  <a:cubicBezTo>
                    <a:pt x="6895286" y="1457956"/>
                    <a:pt x="7664865" y="211510"/>
                    <a:pt x="7589237" y="192591"/>
                  </a:cubicBezTo>
                  <a:cubicBezTo>
                    <a:pt x="6431246" y="102583"/>
                    <a:pt x="2013800" y="34608"/>
                    <a:pt x="1932954" y="2"/>
                  </a:cubicBezTo>
                  <a:close/>
                </a:path>
              </a:pathLst>
            </a:cu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17"/>
          <p:cNvSpPr txBox="1"/>
          <p:nvPr/>
        </p:nvSpPr>
        <p:spPr>
          <a:xfrm>
            <a:off x="251520" y="963232"/>
            <a:ext cx="2880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400" b="1" dirty="0" smtClean="0">
                <a:solidFill>
                  <a:srgbClr val="00B050"/>
                </a:solidFill>
              </a:rPr>
              <a:t>PRONOME</a:t>
            </a:r>
            <a:endParaRPr lang="pt-PT" sz="44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844824"/>
            <a:ext cx="86764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smtClean="0">
                <a:solidFill>
                  <a:srgbClr val="0070C0"/>
                </a:solidFill>
              </a:rPr>
              <a:t>Pronome</a:t>
            </a:r>
          </a:p>
          <a:p>
            <a:r>
              <a:rPr lang="pt-PT" sz="2800" b="1" dirty="0">
                <a:solidFill>
                  <a:srgbClr val="0070C0"/>
                </a:solidFill>
              </a:rPr>
              <a:t>	</a:t>
            </a:r>
            <a:r>
              <a:rPr lang="pt-PT" sz="2800" b="1" dirty="0" smtClean="0">
                <a:solidFill>
                  <a:srgbClr val="7030A0"/>
                </a:solidFill>
              </a:rPr>
              <a:t>Pronome pessoal </a:t>
            </a:r>
            <a:r>
              <a:rPr lang="pt-PT" sz="2800" b="1" dirty="0">
                <a:solidFill>
                  <a:schemeClr val="bg1">
                    <a:lumMod val="50000"/>
                  </a:schemeClr>
                </a:solidFill>
              </a:rPr>
              <a:t>(ex. </a:t>
            </a:r>
            <a:r>
              <a:rPr lang="pt-PT" sz="2800" b="1" i="1" dirty="0" smtClean="0">
                <a:solidFill>
                  <a:schemeClr val="bg1">
                    <a:lumMod val="50000"/>
                  </a:schemeClr>
                </a:solidFill>
              </a:rPr>
              <a:t>eu</a:t>
            </a:r>
            <a:r>
              <a:rPr lang="pt-PT" sz="2800" b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pt-PT" sz="2800" b="1" dirty="0" smtClean="0">
              <a:solidFill>
                <a:srgbClr val="7030A0"/>
              </a:solidFill>
            </a:endParaRPr>
          </a:p>
          <a:p>
            <a:r>
              <a:rPr lang="pt-PT" sz="2800" b="1" dirty="0">
                <a:solidFill>
                  <a:srgbClr val="7030A0"/>
                </a:solidFill>
              </a:rPr>
              <a:t>	</a:t>
            </a:r>
            <a:r>
              <a:rPr lang="pt-PT" sz="2800" b="1" dirty="0" smtClean="0">
                <a:solidFill>
                  <a:srgbClr val="7030A0"/>
                </a:solidFill>
              </a:rPr>
              <a:t>Pronome </a:t>
            </a:r>
            <a:r>
              <a:rPr lang="pt-PT" sz="2800" b="1" dirty="0">
                <a:solidFill>
                  <a:srgbClr val="7030A0"/>
                </a:solidFill>
              </a:rPr>
              <a:t>demonstrativo </a:t>
            </a:r>
            <a:r>
              <a:rPr lang="pt-PT" sz="2800" b="1" dirty="0">
                <a:solidFill>
                  <a:schemeClr val="bg1">
                    <a:lumMod val="50000"/>
                  </a:schemeClr>
                </a:solidFill>
              </a:rPr>
              <a:t>(ex. </a:t>
            </a:r>
            <a:r>
              <a:rPr lang="pt-PT" sz="2800" b="1" i="1" dirty="0" smtClean="0">
                <a:solidFill>
                  <a:schemeClr val="bg1">
                    <a:lumMod val="50000"/>
                  </a:schemeClr>
                </a:solidFill>
              </a:rPr>
              <a:t>isto</a:t>
            </a:r>
            <a:r>
              <a:rPr lang="pt-PT" sz="2800" b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pt-PT" sz="2800" b="1" dirty="0" smtClean="0">
              <a:solidFill>
                <a:srgbClr val="7030A0"/>
              </a:solidFill>
            </a:endParaRPr>
          </a:p>
          <a:p>
            <a:r>
              <a:rPr lang="pt-PT" sz="2800" b="1" dirty="0">
                <a:solidFill>
                  <a:srgbClr val="7030A0"/>
                </a:solidFill>
              </a:rPr>
              <a:t>	</a:t>
            </a:r>
            <a:r>
              <a:rPr lang="pt-PT" sz="2800" b="1" dirty="0" smtClean="0">
                <a:solidFill>
                  <a:srgbClr val="7030A0"/>
                </a:solidFill>
              </a:rPr>
              <a:t>Pronome </a:t>
            </a:r>
            <a:r>
              <a:rPr lang="pt-PT" sz="2800" b="1" dirty="0">
                <a:solidFill>
                  <a:srgbClr val="7030A0"/>
                </a:solidFill>
              </a:rPr>
              <a:t>possessivo  </a:t>
            </a:r>
            <a:r>
              <a:rPr lang="pt-PT" sz="2800" b="1" dirty="0">
                <a:solidFill>
                  <a:schemeClr val="bg1">
                    <a:lumMod val="50000"/>
                  </a:schemeClr>
                </a:solidFill>
              </a:rPr>
              <a:t>(ex. </a:t>
            </a:r>
            <a:r>
              <a:rPr lang="pt-PT" sz="2800" b="1" i="1" dirty="0" smtClean="0">
                <a:solidFill>
                  <a:schemeClr val="bg1">
                    <a:lumMod val="50000"/>
                  </a:schemeClr>
                </a:solidFill>
              </a:rPr>
              <a:t>Esse é o </a:t>
            </a:r>
            <a:r>
              <a:rPr lang="pt-PT" sz="2800" b="1" i="1" u="sng" dirty="0" smtClean="0">
                <a:solidFill>
                  <a:schemeClr val="bg1">
                    <a:lumMod val="50000"/>
                  </a:schemeClr>
                </a:solidFill>
              </a:rPr>
              <a:t>nosso</a:t>
            </a:r>
            <a:r>
              <a:rPr lang="pt-PT" sz="2800" b="1" i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pt-PT" sz="2800" b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pt-PT" sz="2800" b="1" dirty="0" smtClean="0">
              <a:solidFill>
                <a:srgbClr val="7030A0"/>
              </a:solidFill>
            </a:endParaRPr>
          </a:p>
          <a:p>
            <a:r>
              <a:rPr lang="pt-PT" sz="2800" b="1" dirty="0" smtClean="0">
                <a:solidFill>
                  <a:srgbClr val="7030A0"/>
                </a:solidFill>
              </a:rPr>
              <a:t>	Pronome </a:t>
            </a:r>
            <a:r>
              <a:rPr lang="pt-PT" sz="2800" b="1" dirty="0">
                <a:solidFill>
                  <a:srgbClr val="7030A0"/>
                </a:solidFill>
              </a:rPr>
              <a:t>indefinido  </a:t>
            </a:r>
            <a:r>
              <a:rPr lang="pt-PT" sz="2800" b="1" dirty="0">
                <a:solidFill>
                  <a:schemeClr val="bg1">
                    <a:lumMod val="50000"/>
                  </a:schemeClr>
                </a:solidFill>
              </a:rPr>
              <a:t>(ex. </a:t>
            </a:r>
            <a:r>
              <a:rPr lang="pt-PT" sz="2800" b="1" i="1" u="sng" dirty="0" smtClean="0">
                <a:solidFill>
                  <a:schemeClr val="bg1">
                    <a:lumMod val="50000"/>
                  </a:schemeClr>
                </a:solidFill>
              </a:rPr>
              <a:t>Ninguém</a:t>
            </a:r>
            <a:r>
              <a:rPr lang="pt-PT" sz="2800" b="1" i="1" dirty="0" smtClean="0">
                <a:solidFill>
                  <a:schemeClr val="bg1">
                    <a:lumMod val="50000"/>
                  </a:schemeClr>
                </a:solidFill>
              </a:rPr>
              <a:t> apareceu.)</a:t>
            </a:r>
            <a:endParaRPr lang="pt-PT" sz="2800" b="1" i="1" dirty="0" smtClean="0">
              <a:solidFill>
                <a:srgbClr val="7030A0"/>
              </a:solidFill>
            </a:endParaRPr>
          </a:p>
          <a:p>
            <a:r>
              <a:rPr lang="pt-PT" sz="2800" b="1" dirty="0">
                <a:solidFill>
                  <a:srgbClr val="7030A0"/>
                </a:solidFill>
              </a:rPr>
              <a:t>	</a:t>
            </a:r>
            <a:r>
              <a:rPr lang="pt-PT" sz="2800" b="1" dirty="0" smtClean="0">
                <a:solidFill>
                  <a:srgbClr val="7030A0"/>
                </a:solidFill>
              </a:rPr>
              <a:t>Pronome </a:t>
            </a:r>
            <a:r>
              <a:rPr lang="pt-PT" sz="2800" b="1" dirty="0">
                <a:solidFill>
                  <a:srgbClr val="7030A0"/>
                </a:solidFill>
              </a:rPr>
              <a:t>relativo  </a:t>
            </a:r>
            <a:endParaRPr lang="pt-PT" sz="2800" b="1" dirty="0" smtClean="0">
              <a:solidFill>
                <a:srgbClr val="7030A0"/>
              </a:solidFill>
            </a:endParaRPr>
          </a:p>
          <a:p>
            <a:r>
              <a:rPr lang="pt-PT" sz="2800" b="1" dirty="0">
                <a:solidFill>
                  <a:srgbClr val="7030A0"/>
                </a:solidFill>
              </a:rPr>
              <a:t>	</a:t>
            </a:r>
            <a:r>
              <a:rPr lang="pt-PT" sz="2800" b="1" dirty="0" smtClean="0">
                <a:solidFill>
                  <a:srgbClr val="7030A0"/>
                </a:solidFill>
              </a:rPr>
              <a:t>	</a:t>
            </a:r>
            <a:r>
              <a:rPr lang="pt-PT" sz="2800" b="1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pt-PT" sz="2800" b="1" dirty="0">
                <a:solidFill>
                  <a:schemeClr val="bg1">
                    <a:lumMod val="50000"/>
                  </a:schemeClr>
                </a:solidFill>
              </a:rPr>
              <a:t>ex. </a:t>
            </a:r>
            <a:r>
              <a:rPr lang="pt-PT" sz="2800" b="1" i="1" dirty="0" smtClean="0">
                <a:solidFill>
                  <a:schemeClr val="bg1">
                    <a:lumMod val="50000"/>
                  </a:schemeClr>
                </a:solidFill>
              </a:rPr>
              <a:t>A viagem </a:t>
            </a:r>
            <a:r>
              <a:rPr lang="pt-PT" sz="2800" b="1" i="1" u="sng" dirty="0" smtClean="0">
                <a:solidFill>
                  <a:schemeClr val="bg1">
                    <a:lumMod val="50000"/>
                  </a:schemeClr>
                </a:solidFill>
              </a:rPr>
              <a:t>que</a:t>
            </a:r>
            <a:r>
              <a:rPr lang="pt-PT" sz="2800" b="1" i="1" dirty="0" smtClean="0">
                <a:solidFill>
                  <a:schemeClr val="bg1">
                    <a:lumMod val="50000"/>
                  </a:schemeClr>
                </a:solidFill>
              </a:rPr>
              <a:t> fiz foi divertida.</a:t>
            </a:r>
            <a:r>
              <a:rPr lang="pt-PT" sz="2800" b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pt-PT" sz="2800" b="1" dirty="0" smtClean="0">
              <a:solidFill>
                <a:srgbClr val="7030A0"/>
              </a:solidFill>
            </a:endParaRPr>
          </a:p>
          <a:p>
            <a:r>
              <a:rPr lang="pt-PT" sz="2800" b="1" dirty="0">
                <a:solidFill>
                  <a:srgbClr val="7030A0"/>
                </a:solidFill>
              </a:rPr>
              <a:t>	</a:t>
            </a:r>
            <a:r>
              <a:rPr lang="pt-PT" sz="2800" b="1" dirty="0" smtClean="0">
                <a:solidFill>
                  <a:srgbClr val="7030A0"/>
                </a:solidFill>
              </a:rPr>
              <a:t>Pronome </a:t>
            </a:r>
            <a:r>
              <a:rPr lang="pt-PT" sz="2800" b="1" dirty="0">
                <a:solidFill>
                  <a:srgbClr val="7030A0"/>
                </a:solidFill>
              </a:rPr>
              <a:t>interrogativo  </a:t>
            </a:r>
            <a:r>
              <a:rPr lang="pt-PT" sz="2800" b="1" dirty="0">
                <a:solidFill>
                  <a:schemeClr val="bg1">
                    <a:lumMod val="50000"/>
                  </a:schemeClr>
                </a:solidFill>
              </a:rPr>
              <a:t>(ex. </a:t>
            </a:r>
            <a:r>
              <a:rPr lang="pt-PT" sz="2800" b="1" i="1" u="sng" dirty="0" smtClean="0">
                <a:solidFill>
                  <a:schemeClr val="bg1">
                    <a:lumMod val="50000"/>
                  </a:schemeClr>
                </a:solidFill>
              </a:rPr>
              <a:t>Quem </a:t>
            </a:r>
            <a:r>
              <a:rPr lang="pt-PT" sz="2800" b="1" i="1" dirty="0" smtClean="0">
                <a:solidFill>
                  <a:schemeClr val="bg1">
                    <a:lumMod val="50000"/>
                  </a:schemeClr>
                </a:solidFill>
              </a:rPr>
              <a:t>está a seguir?</a:t>
            </a:r>
            <a:r>
              <a:rPr lang="pt-PT" sz="2800" b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pt-PT" sz="2800" b="1" dirty="0">
              <a:solidFill>
                <a:srgbClr val="7030A0"/>
              </a:solidFill>
            </a:endParaRPr>
          </a:p>
          <a:p>
            <a:endParaRPr lang="pt-PT" sz="2800" b="1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560" y="476672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solidFill>
                  <a:schemeClr val="accent6">
                    <a:lumMod val="75000"/>
                  </a:schemeClr>
                </a:solidFill>
                <a:latin typeface="Albertus Extra Bold" pitchFamily="34" charset="0"/>
              </a:rPr>
              <a:t>Classes </a:t>
            </a:r>
            <a:r>
              <a:rPr lang="pt-PT" dirty="0" smtClean="0">
                <a:solidFill>
                  <a:schemeClr val="accent6">
                    <a:lumMod val="75000"/>
                  </a:schemeClr>
                </a:solidFill>
                <a:latin typeface="Albertus Extra Bold" pitchFamily="34" charset="0"/>
              </a:rPr>
              <a:t>fechadas</a:t>
            </a:r>
            <a:endParaRPr lang="pt-PT" dirty="0">
              <a:solidFill>
                <a:schemeClr val="accent6">
                  <a:lumMod val="75000"/>
                </a:schemeClr>
              </a:solidFill>
              <a:latin typeface="Albertus Extra Bold" pitchFamily="34" charset="0"/>
            </a:endParaRPr>
          </a:p>
        </p:txBody>
      </p:sp>
      <p:sp>
        <p:nvSpPr>
          <p:cNvPr id="8" name="Action Button: Back or Previous 7">
            <a:hlinkClick r:id="rId2" action="ppaction://hlinksldjump" highlightClick="1"/>
          </p:cNvPr>
          <p:cNvSpPr/>
          <p:nvPr/>
        </p:nvSpPr>
        <p:spPr>
          <a:xfrm>
            <a:off x="7884368" y="6003726"/>
            <a:ext cx="360040" cy="360040"/>
          </a:xfrm>
          <a:prstGeom prst="actionButtonBackPrevious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2" name="Group 1"/>
          <p:cNvGrpSpPr/>
          <p:nvPr/>
        </p:nvGrpSpPr>
        <p:grpSpPr>
          <a:xfrm>
            <a:off x="6982879" y="197932"/>
            <a:ext cx="1765585" cy="1296144"/>
            <a:chOff x="6982879" y="197932"/>
            <a:chExt cx="1765585" cy="1296144"/>
          </a:xfrm>
        </p:grpSpPr>
        <p:grpSp>
          <p:nvGrpSpPr>
            <p:cNvPr id="6" name="Group 5"/>
            <p:cNvGrpSpPr/>
            <p:nvPr/>
          </p:nvGrpSpPr>
          <p:grpSpPr>
            <a:xfrm>
              <a:off x="6982879" y="197932"/>
              <a:ext cx="1765585" cy="1296144"/>
              <a:chOff x="4853500" y="1903354"/>
              <a:chExt cx="1765585" cy="1296144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60032" y="1903354"/>
                <a:ext cx="1759053" cy="1296144"/>
              </a:xfrm>
              <a:prstGeom prst="rect">
                <a:avLst/>
              </a:prstGeom>
            </p:spPr>
          </p:pic>
          <p:sp>
            <p:nvSpPr>
              <p:cNvPr id="10" name="CaixaDeTexto 19"/>
              <p:cNvSpPr txBox="1"/>
              <p:nvPr/>
            </p:nvSpPr>
            <p:spPr>
              <a:xfrm rot="806653">
                <a:off x="4853500" y="2773662"/>
                <a:ext cx="132759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1100" b="1" dirty="0" smtClean="0">
                    <a:blipFill>
                      <a:blip r:embed="rId4"/>
                      <a:tile tx="0" ty="0" sx="100000" sy="100000" flip="none" algn="tl"/>
                    </a:blip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Classes de palavras</a:t>
                </a:r>
                <a:endParaRPr lang="pt-PT" sz="1100" b="1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12" name="Forma livre 18"/>
            <p:cNvSpPr/>
            <p:nvPr/>
          </p:nvSpPr>
          <p:spPr>
            <a:xfrm>
              <a:off x="7571388" y="404664"/>
              <a:ext cx="1177076" cy="870807"/>
            </a:xfrm>
            <a:custGeom>
              <a:avLst/>
              <a:gdLst>
                <a:gd name="connsiteX0" fmla="*/ 1225923 w 5948082"/>
                <a:gd name="connsiteY0" fmla="*/ 1934135 h 4746811"/>
                <a:gd name="connsiteX1" fmla="*/ 445994 w 5948082"/>
                <a:gd name="connsiteY1" fmla="*/ 3467100 h 4746811"/>
                <a:gd name="connsiteX2" fmla="*/ 3901888 w 5948082"/>
                <a:gd name="connsiteY2" fmla="*/ 4300817 h 4746811"/>
                <a:gd name="connsiteX3" fmla="*/ 5892052 w 5948082"/>
                <a:gd name="connsiteY3" fmla="*/ 791135 h 4746811"/>
                <a:gd name="connsiteX4" fmla="*/ 3565711 w 5948082"/>
                <a:gd name="connsiteY4" fmla="*/ 239806 h 4746811"/>
                <a:gd name="connsiteX5" fmla="*/ 2422711 w 5948082"/>
                <a:gd name="connsiteY5" fmla="*/ 2229970 h 4746811"/>
                <a:gd name="connsiteX6" fmla="*/ 1239370 w 5948082"/>
                <a:gd name="connsiteY6" fmla="*/ 1866900 h 4746811"/>
                <a:gd name="connsiteX7" fmla="*/ 1225923 w 5948082"/>
                <a:gd name="connsiteY7" fmla="*/ 1934135 h 4746811"/>
                <a:gd name="connsiteX0" fmla="*/ 1225923 w 5948082"/>
                <a:gd name="connsiteY0" fmla="*/ 1934135 h 4746811"/>
                <a:gd name="connsiteX1" fmla="*/ 445994 w 5948082"/>
                <a:gd name="connsiteY1" fmla="*/ 3467100 h 4746811"/>
                <a:gd name="connsiteX2" fmla="*/ 3901888 w 5948082"/>
                <a:gd name="connsiteY2" fmla="*/ 4300817 h 4746811"/>
                <a:gd name="connsiteX3" fmla="*/ 5892052 w 5948082"/>
                <a:gd name="connsiteY3" fmla="*/ 791135 h 4746811"/>
                <a:gd name="connsiteX4" fmla="*/ 3565711 w 5948082"/>
                <a:gd name="connsiteY4" fmla="*/ 239806 h 4746811"/>
                <a:gd name="connsiteX5" fmla="*/ 2422711 w 5948082"/>
                <a:gd name="connsiteY5" fmla="*/ 2229970 h 4746811"/>
                <a:gd name="connsiteX6" fmla="*/ 1225923 w 5948082"/>
                <a:gd name="connsiteY6" fmla="*/ 1934135 h 4746811"/>
                <a:gd name="connsiteX0" fmla="*/ 1225923 w 5948082"/>
                <a:gd name="connsiteY0" fmla="*/ 1934135 h 4746811"/>
                <a:gd name="connsiteX1" fmla="*/ 445994 w 5948082"/>
                <a:gd name="connsiteY1" fmla="*/ 3467100 h 4746811"/>
                <a:gd name="connsiteX2" fmla="*/ 3901888 w 5948082"/>
                <a:gd name="connsiteY2" fmla="*/ 4300817 h 4746811"/>
                <a:gd name="connsiteX3" fmla="*/ 5892052 w 5948082"/>
                <a:gd name="connsiteY3" fmla="*/ 791135 h 4746811"/>
                <a:gd name="connsiteX4" fmla="*/ 3565711 w 5948082"/>
                <a:gd name="connsiteY4" fmla="*/ 239806 h 4746811"/>
                <a:gd name="connsiteX5" fmla="*/ 2422711 w 5948082"/>
                <a:gd name="connsiteY5" fmla="*/ 2229970 h 4746811"/>
                <a:gd name="connsiteX6" fmla="*/ 1225923 w 5948082"/>
                <a:gd name="connsiteY6" fmla="*/ 1934135 h 4746811"/>
                <a:gd name="connsiteX0" fmla="*/ 779929 w 5502088"/>
                <a:gd name="connsiteY0" fmla="*/ 1934135 h 4746811"/>
                <a:gd name="connsiteX1" fmla="*/ 0 w 5502088"/>
                <a:gd name="connsiteY1" fmla="*/ 3467100 h 4746811"/>
                <a:gd name="connsiteX2" fmla="*/ 3455894 w 5502088"/>
                <a:gd name="connsiteY2" fmla="*/ 4300817 h 4746811"/>
                <a:gd name="connsiteX3" fmla="*/ 5446058 w 5502088"/>
                <a:gd name="connsiteY3" fmla="*/ 791135 h 4746811"/>
                <a:gd name="connsiteX4" fmla="*/ 3119717 w 5502088"/>
                <a:gd name="connsiteY4" fmla="*/ 239806 h 4746811"/>
                <a:gd name="connsiteX5" fmla="*/ 1976717 w 5502088"/>
                <a:gd name="connsiteY5" fmla="*/ 2229970 h 4746811"/>
                <a:gd name="connsiteX6" fmla="*/ 779929 w 5502088"/>
                <a:gd name="connsiteY6" fmla="*/ 1934135 h 4746811"/>
                <a:gd name="connsiteX0" fmla="*/ 779929 w 5502088"/>
                <a:gd name="connsiteY0" fmla="*/ 1934135 h 4300817"/>
                <a:gd name="connsiteX1" fmla="*/ 0 w 5502088"/>
                <a:gd name="connsiteY1" fmla="*/ 3467100 h 4300817"/>
                <a:gd name="connsiteX2" fmla="*/ 3455894 w 5502088"/>
                <a:gd name="connsiteY2" fmla="*/ 4300817 h 4300817"/>
                <a:gd name="connsiteX3" fmla="*/ 5446058 w 5502088"/>
                <a:gd name="connsiteY3" fmla="*/ 791135 h 4300817"/>
                <a:gd name="connsiteX4" fmla="*/ 3119717 w 5502088"/>
                <a:gd name="connsiteY4" fmla="*/ 239806 h 4300817"/>
                <a:gd name="connsiteX5" fmla="*/ 1976717 w 5502088"/>
                <a:gd name="connsiteY5" fmla="*/ 2229970 h 4300817"/>
                <a:gd name="connsiteX6" fmla="*/ 779929 w 5502088"/>
                <a:gd name="connsiteY6" fmla="*/ 1934135 h 4300817"/>
                <a:gd name="connsiteX0" fmla="*/ 779929 w 5502088"/>
                <a:gd name="connsiteY0" fmla="*/ 1934135 h 4300817"/>
                <a:gd name="connsiteX1" fmla="*/ 0 w 5502088"/>
                <a:gd name="connsiteY1" fmla="*/ 3467100 h 4300817"/>
                <a:gd name="connsiteX2" fmla="*/ 3455894 w 5502088"/>
                <a:gd name="connsiteY2" fmla="*/ 4300817 h 4300817"/>
                <a:gd name="connsiteX3" fmla="*/ 5446058 w 5502088"/>
                <a:gd name="connsiteY3" fmla="*/ 791135 h 4300817"/>
                <a:gd name="connsiteX4" fmla="*/ 3119717 w 5502088"/>
                <a:gd name="connsiteY4" fmla="*/ 239806 h 4300817"/>
                <a:gd name="connsiteX5" fmla="*/ 1976717 w 5502088"/>
                <a:gd name="connsiteY5" fmla="*/ 2229970 h 4300817"/>
                <a:gd name="connsiteX6" fmla="*/ 779929 w 5502088"/>
                <a:gd name="connsiteY6" fmla="*/ 1934135 h 4300817"/>
                <a:gd name="connsiteX0" fmla="*/ 779929 w 5502088"/>
                <a:gd name="connsiteY0" fmla="*/ 1934135 h 4300817"/>
                <a:gd name="connsiteX1" fmla="*/ 0 w 5502088"/>
                <a:gd name="connsiteY1" fmla="*/ 3467100 h 4300817"/>
                <a:gd name="connsiteX2" fmla="*/ 3455894 w 5502088"/>
                <a:gd name="connsiteY2" fmla="*/ 4300817 h 4300817"/>
                <a:gd name="connsiteX3" fmla="*/ 5446058 w 5502088"/>
                <a:gd name="connsiteY3" fmla="*/ 791135 h 4300817"/>
                <a:gd name="connsiteX4" fmla="*/ 3119717 w 5502088"/>
                <a:gd name="connsiteY4" fmla="*/ 239806 h 4300817"/>
                <a:gd name="connsiteX5" fmla="*/ 1976717 w 5502088"/>
                <a:gd name="connsiteY5" fmla="*/ 2229970 h 4300817"/>
                <a:gd name="connsiteX6" fmla="*/ 779929 w 5502088"/>
                <a:gd name="connsiteY6" fmla="*/ 1934135 h 4300817"/>
                <a:gd name="connsiteX0" fmla="*/ 779929 w 5446058"/>
                <a:gd name="connsiteY0" fmla="*/ 1934135 h 4300817"/>
                <a:gd name="connsiteX1" fmla="*/ 0 w 5446058"/>
                <a:gd name="connsiteY1" fmla="*/ 3467100 h 4300817"/>
                <a:gd name="connsiteX2" fmla="*/ 3455894 w 5446058"/>
                <a:gd name="connsiteY2" fmla="*/ 4300817 h 4300817"/>
                <a:gd name="connsiteX3" fmla="*/ 5446058 w 5446058"/>
                <a:gd name="connsiteY3" fmla="*/ 791135 h 4300817"/>
                <a:gd name="connsiteX4" fmla="*/ 3119717 w 5446058"/>
                <a:gd name="connsiteY4" fmla="*/ 239806 h 4300817"/>
                <a:gd name="connsiteX5" fmla="*/ 1976717 w 5446058"/>
                <a:gd name="connsiteY5" fmla="*/ 2229970 h 4300817"/>
                <a:gd name="connsiteX6" fmla="*/ 779929 w 5446058"/>
                <a:gd name="connsiteY6" fmla="*/ 1934135 h 4300817"/>
                <a:gd name="connsiteX0" fmla="*/ 779929 w 5446058"/>
                <a:gd name="connsiteY0" fmla="*/ 1723719 h 4090401"/>
                <a:gd name="connsiteX1" fmla="*/ 0 w 5446058"/>
                <a:gd name="connsiteY1" fmla="*/ 3256684 h 4090401"/>
                <a:gd name="connsiteX2" fmla="*/ 3455894 w 5446058"/>
                <a:gd name="connsiteY2" fmla="*/ 4090401 h 4090401"/>
                <a:gd name="connsiteX3" fmla="*/ 5446058 w 5446058"/>
                <a:gd name="connsiteY3" fmla="*/ 580719 h 4090401"/>
                <a:gd name="connsiteX4" fmla="*/ 3119717 w 5446058"/>
                <a:gd name="connsiteY4" fmla="*/ 29390 h 4090401"/>
                <a:gd name="connsiteX5" fmla="*/ 1976717 w 5446058"/>
                <a:gd name="connsiteY5" fmla="*/ 2019554 h 4090401"/>
                <a:gd name="connsiteX6" fmla="*/ 779929 w 5446058"/>
                <a:gd name="connsiteY6" fmla="*/ 1723719 h 4090401"/>
                <a:gd name="connsiteX0" fmla="*/ 779929 w 5446058"/>
                <a:gd name="connsiteY0" fmla="*/ 1723719 h 4090401"/>
                <a:gd name="connsiteX1" fmla="*/ 0 w 5446058"/>
                <a:gd name="connsiteY1" fmla="*/ 3256684 h 4090401"/>
                <a:gd name="connsiteX2" fmla="*/ 3455894 w 5446058"/>
                <a:gd name="connsiteY2" fmla="*/ 4090401 h 4090401"/>
                <a:gd name="connsiteX3" fmla="*/ 5446058 w 5446058"/>
                <a:gd name="connsiteY3" fmla="*/ 580719 h 4090401"/>
                <a:gd name="connsiteX4" fmla="*/ 3119717 w 5446058"/>
                <a:gd name="connsiteY4" fmla="*/ 29390 h 4090401"/>
                <a:gd name="connsiteX5" fmla="*/ 1976717 w 5446058"/>
                <a:gd name="connsiteY5" fmla="*/ 2019554 h 4090401"/>
                <a:gd name="connsiteX6" fmla="*/ 779929 w 5446058"/>
                <a:gd name="connsiteY6" fmla="*/ 1723719 h 4090401"/>
                <a:gd name="connsiteX0" fmla="*/ 825497 w 5491626"/>
                <a:gd name="connsiteY0" fmla="*/ 1723719 h 4090401"/>
                <a:gd name="connsiteX1" fmla="*/ 0 w 5491626"/>
                <a:gd name="connsiteY1" fmla="*/ 3176455 h 4090401"/>
                <a:gd name="connsiteX2" fmla="*/ 3501462 w 5491626"/>
                <a:gd name="connsiteY2" fmla="*/ 4090401 h 4090401"/>
                <a:gd name="connsiteX3" fmla="*/ 5491626 w 5491626"/>
                <a:gd name="connsiteY3" fmla="*/ 580719 h 4090401"/>
                <a:gd name="connsiteX4" fmla="*/ 3165285 w 5491626"/>
                <a:gd name="connsiteY4" fmla="*/ 29390 h 4090401"/>
                <a:gd name="connsiteX5" fmla="*/ 2022285 w 5491626"/>
                <a:gd name="connsiteY5" fmla="*/ 2019554 h 4090401"/>
                <a:gd name="connsiteX6" fmla="*/ 825497 w 5491626"/>
                <a:gd name="connsiteY6" fmla="*/ 1723719 h 4090401"/>
                <a:gd name="connsiteX0" fmla="*/ 825497 w 5491626"/>
                <a:gd name="connsiteY0" fmla="*/ 1723719 h 4090401"/>
                <a:gd name="connsiteX1" fmla="*/ 0 w 5491626"/>
                <a:gd name="connsiteY1" fmla="*/ 3176455 h 4090401"/>
                <a:gd name="connsiteX2" fmla="*/ 3501462 w 5491626"/>
                <a:gd name="connsiteY2" fmla="*/ 4090401 h 4090401"/>
                <a:gd name="connsiteX3" fmla="*/ 5491626 w 5491626"/>
                <a:gd name="connsiteY3" fmla="*/ 580719 h 4090401"/>
                <a:gd name="connsiteX4" fmla="*/ 3165285 w 5491626"/>
                <a:gd name="connsiteY4" fmla="*/ 29390 h 4090401"/>
                <a:gd name="connsiteX5" fmla="*/ 2022285 w 5491626"/>
                <a:gd name="connsiteY5" fmla="*/ 2019554 h 4090401"/>
                <a:gd name="connsiteX6" fmla="*/ 825497 w 5491626"/>
                <a:gd name="connsiteY6" fmla="*/ 1723719 h 4090401"/>
                <a:gd name="connsiteX0" fmla="*/ 825497 w 5491626"/>
                <a:gd name="connsiteY0" fmla="*/ 1723719 h 4090401"/>
                <a:gd name="connsiteX1" fmla="*/ 0 w 5491626"/>
                <a:gd name="connsiteY1" fmla="*/ 3176455 h 4090401"/>
                <a:gd name="connsiteX2" fmla="*/ 3501462 w 5491626"/>
                <a:gd name="connsiteY2" fmla="*/ 4090401 h 4090401"/>
                <a:gd name="connsiteX3" fmla="*/ 5491626 w 5491626"/>
                <a:gd name="connsiteY3" fmla="*/ 580719 h 4090401"/>
                <a:gd name="connsiteX4" fmla="*/ 3165285 w 5491626"/>
                <a:gd name="connsiteY4" fmla="*/ 29390 h 4090401"/>
                <a:gd name="connsiteX5" fmla="*/ 2022285 w 5491626"/>
                <a:gd name="connsiteY5" fmla="*/ 2019554 h 4090401"/>
                <a:gd name="connsiteX6" fmla="*/ 825497 w 5491626"/>
                <a:gd name="connsiteY6" fmla="*/ 1723719 h 4090401"/>
                <a:gd name="connsiteX0" fmla="*/ 825497 w 5491626"/>
                <a:gd name="connsiteY0" fmla="*/ 1723719 h 4090401"/>
                <a:gd name="connsiteX1" fmla="*/ 0 w 5491626"/>
                <a:gd name="connsiteY1" fmla="*/ 3176455 h 4090401"/>
                <a:gd name="connsiteX2" fmla="*/ 3501462 w 5491626"/>
                <a:gd name="connsiteY2" fmla="*/ 4090401 h 4090401"/>
                <a:gd name="connsiteX3" fmla="*/ 5491626 w 5491626"/>
                <a:gd name="connsiteY3" fmla="*/ 580719 h 4090401"/>
                <a:gd name="connsiteX4" fmla="*/ 3165285 w 5491626"/>
                <a:gd name="connsiteY4" fmla="*/ 29390 h 4090401"/>
                <a:gd name="connsiteX5" fmla="*/ 2022285 w 5491626"/>
                <a:gd name="connsiteY5" fmla="*/ 2019554 h 4090401"/>
                <a:gd name="connsiteX6" fmla="*/ 825497 w 5491626"/>
                <a:gd name="connsiteY6" fmla="*/ 1723719 h 4090401"/>
                <a:gd name="connsiteX0" fmla="*/ 825497 w 5491626"/>
                <a:gd name="connsiteY0" fmla="*/ 1723719 h 4090401"/>
                <a:gd name="connsiteX1" fmla="*/ 0 w 5491626"/>
                <a:gd name="connsiteY1" fmla="*/ 3176455 h 4090401"/>
                <a:gd name="connsiteX2" fmla="*/ 3501462 w 5491626"/>
                <a:gd name="connsiteY2" fmla="*/ 4090401 h 4090401"/>
                <a:gd name="connsiteX3" fmla="*/ 5491626 w 5491626"/>
                <a:gd name="connsiteY3" fmla="*/ 580719 h 4090401"/>
                <a:gd name="connsiteX4" fmla="*/ 3165285 w 5491626"/>
                <a:gd name="connsiteY4" fmla="*/ 29390 h 4090401"/>
                <a:gd name="connsiteX5" fmla="*/ 2022285 w 5491626"/>
                <a:gd name="connsiteY5" fmla="*/ 2019554 h 4090401"/>
                <a:gd name="connsiteX6" fmla="*/ 825497 w 5491626"/>
                <a:gd name="connsiteY6" fmla="*/ 1723719 h 4090401"/>
                <a:gd name="connsiteX0" fmla="*/ 864096 w 5491626"/>
                <a:gd name="connsiteY0" fmla="*/ 1664287 h 4090401"/>
                <a:gd name="connsiteX1" fmla="*/ 0 w 5491626"/>
                <a:gd name="connsiteY1" fmla="*/ 3176455 h 4090401"/>
                <a:gd name="connsiteX2" fmla="*/ 3501462 w 5491626"/>
                <a:gd name="connsiteY2" fmla="*/ 4090401 h 4090401"/>
                <a:gd name="connsiteX3" fmla="*/ 5491626 w 5491626"/>
                <a:gd name="connsiteY3" fmla="*/ 580719 h 4090401"/>
                <a:gd name="connsiteX4" fmla="*/ 3165285 w 5491626"/>
                <a:gd name="connsiteY4" fmla="*/ 29390 h 4090401"/>
                <a:gd name="connsiteX5" fmla="*/ 2022285 w 5491626"/>
                <a:gd name="connsiteY5" fmla="*/ 2019554 h 4090401"/>
                <a:gd name="connsiteX6" fmla="*/ 864096 w 5491626"/>
                <a:gd name="connsiteY6" fmla="*/ 1664287 h 4090401"/>
                <a:gd name="connsiteX0" fmla="*/ 864096 w 5491626"/>
                <a:gd name="connsiteY0" fmla="*/ 1664287 h 4090401"/>
                <a:gd name="connsiteX1" fmla="*/ 0 w 5491626"/>
                <a:gd name="connsiteY1" fmla="*/ 3176455 h 4090401"/>
                <a:gd name="connsiteX2" fmla="*/ 3501462 w 5491626"/>
                <a:gd name="connsiteY2" fmla="*/ 4090401 h 4090401"/>
                <a:gd name="connsiteX3" fmla="*/ 5491626 w 5491626"/>
                <a:gd name="connsiteY3" fmla="*/ 580719 h 4090401"/>
                <a:gd name="connsiteX4" fmla="*/ 3165285 w 5491626"/>
                <a:gd name="connsiteY4" fmla="*/ 29390 h 4090401"/>
                <a:gd name="connsiteX5" fmla="*/ 2022285 w 5491626"/>
                <a:gd name="connsiteY5" fmla="*/ 2019554 h 4090401"/>
                <a:gd name="connsiteX6" fmla="*/ 864096 w 5491626"/>
                <a:gd name="connsiteY6" fmla="*/ 1664287 h 4090401"/>
                <a:gd name="connsiteX0" fmla="*/ 864096 w 5491626"/>
                <a:gd name="connsiteY0" fmla="*/ 1664287 h 4090401"/>
                <a:gd name="connsiteX1" fmla="*/ 0 w 5491626"/>
                <a:gd name="connsiteY1" fmla="*/ 3176455 h 4090401"/>
                <a:gd name="connsiteX2" fmla="*/ 3501462 w 5491626"/>
                <a:gd name="connsiteY2" fmla="*/ 4090401 h 4090401"/>
                <a:gd name="connsiteX3" fmla="*/ 5491626 w 5491626"/>
                <a:gd name="connsiteY3" fmla="*/ 580719 h 4090401"/>
                <a:gd name="connsiteX4" fmla="*/ 3165285 w 5491626"/>
                <a:gd name="connsiteY4" fmla="*/ 29390 h 4090401"/>
                <a:gd name="connsiteX5" fmla="*/ 2022285 w 5491626"/>
                <a:gd name="connsiteY5" fmla="*/ 2019554 h 4090401"/>
                <a:gd name="connsiteX6" fmla="*/ 864096 w 5491626"/>
                <a:gd name="connsiteY6" fmla="*/ 1664287 h 4090401"/>
                <a:gd name="connsiteX0" fmla="*/ 864096 w 5491626"/>
                <a:gd name="connsiteY0" fmla="*/ 1636414 h 4062528"/>
                <a:gd name="connsiteX1" fmla="*/ 0 w 5491626"/>
                <a:gd name="connsiteY1" fmla="*/ 3148582 h 4062528"/>
                <a:gd name="connsiteX2" fmla="*/ 3501462 w 5491626"/>
                <a:gd name="connsiteY2" fmla="*/ 4062528 h 4062528"/>
                <a:gd name="connsiteX3" fmla="*/ 5491626 w 5491626"/>
                <a:gd name="connsiteY3" fmla="*/ 552846 h 4062528"/>
                <a:gd name="connsiteX4" fmla="*/ 3165285 w 5491626"/>
                <a:gd name="connsiteY4" fmla="*/ 1517 h 4062528"/>
                <a:gd name="connsiteX5" fmla="*/ 2050860 w 5491626"/>
                <a:gd name="connsiteY5" fmla="*/ 2001206 h 4062528"/>
                <a:gd name="connsiteX6" fmla="*/ 864096 w 5491626"/>
                <a:gd name="connsiteY6" fmla="*/ 1636414 h 4062528"/>
                <a:gd name="connsiteX0" fmla="*/ 864096 w 5491626"/>
                <a:gd name="connsiteY0" fmla="*/ 1636414 h 4062528"/>
                <a:gd name="connsiteX1" fmla="*/ 0 w 5491626"/>
                <a:gd name="connsiteY1" fmla="*/ 3148582 h 4062528"/>
                <a:gd name="connsiteX2" fmla="*/ 3501462 w 5491626"/>
                <a:gd name="connsiteY2" fmla="*/ 4062528 h 4062528"/>
                <a:gd name="connsiteX3" fmla="*/ 5491626 w 5491626"/>
                <a:gd name="connsiteY3" fmla="*/ 552846 h 4062528"/>
                <a:gd name="connsiteX4" fmla="*/ 3165285 w 5491626"/>
                <a:gd name="connsiteY4" fmla="*/ 1517 h 4062528"/>
                <a:gd name="connsiteX5" fmla="*/ 2146110 w 5491626"/>
                <a:gd name="connsiteY5" fmla="*/ 2001206 h 4062528"/>
                <a:gd name="connsiteX6" fmla="*/ 864096 w 5491626"/>
                <a:gd name="connsiteY6" fmla="*/ 1636414 h 4062528"/>
                <a:gd name="connsiteX0" fmla="*/ 864096 w 5491626"/>
                <a:gd name="connsiteY0" fmla="*/ 1636414 h 4062528"/>
                <a:gd name="connsiteX1" fmla="*/ 0 w 5491626"/>
                <a:gd name="connsiteY1" fmla="*/ 3148582 h 4062528"/>
                <a:gd name="connsiteX2" fmla="*/ 3501462 w 5491626"/>
                <a:gd name="connsiteY2" fmla="*/ 4062528 h 4062528"/>
                <a:gd name="connsiteX3" fmla="*/ 5491626 w 5491626"/>
                <a:gd name="connsiteY3" fmla="*/ 552846 h 4062528"/>
                <a:gd name="connsiteX4" fmla="*/ 3165285 w 5491626"/>
                <a:gd name="connsiteY4" fmla="*/ 1517 h 4062528"/>
                <a:gd name="connsiteX5" fmla="*/ 2079435 w 5491626"/>
                <a:gd name="connsiteY5" fmla="*/ 2029781 h 4062528"/>
                <a:gd name="connsiteX6" fmla="*/ 864096 w 5491626"/>
                <a:gd name="connsiteY6" fmla="*/ 1636414 h 4062528"/>
                <a:gd name="connsiteX0" fmla="*/ 854571 w 5491626"/>
                <a:gd name="connsiteY0" fmla="*/ 1731664 h 4062528"/>
                <a:gd name="connsiteX1" fmla="*/ 0 w 5491626"/>
                <a:gd name="connsiteY1" fmla="*/ 3148582 h 4062528"/>
                <a:gd name="connsiteX2" fmla="*/ 3501462 w 5491626"/>
                <a:gd name="connsiteY2" fmla="*/ 4062528 h 4062528"/>
                <a:gd name="connsiteX3" fmla="*/ 5491626 w 5491626"/>
                <a:gd name="connsiteY3" fmla="*/ 552846 h 4062528"/>
                <a:gd name="connsiteX4" fmla="*/ 3165285 w 5491626"/>
                <a:gd name="connsiteY4" fmla="*/ 1517 h 4062528"/>
                <a:gd name="connsiteX5" fmla="*/ 2079435 w 5491626"/>
                <a:gd name="connsiteY5" fmla="*/ 2029781 h 4062528"/>
                <a:gd name="connsiteX6" fmla="*/ 854571 w 5491626"/>
                <a:gd name="connsiteY6" fmla="*/ 1731664 h 4062528"/>
                <a:gd name="connsiteX0" fmla="*/ 854571 w 5491626"/>
                <a:gd name="connsiteY0" fmla="*/ 1779289 h 4062528"/>
                <a:gd name="connsiteX1" fmla="*/ 0 w 5491626"/>
                <a:gd name="connsiteY1" fmla="*/ 3148582 h 4062528"/>
                <a:gd name="connsiteX2" fmla="*/ 3501462 w 5491626"/>
                <a:gd name="connsiteY2" fmla="*/ 4062528 h 4062528"/>
                <a:gd name="connsiteX3" fmla="*/ 5491626 w 5491626"/>
                <a:gd name="connsiteY3" fmla="*/ 552846 h 4062528"/>
                <a:gd name="connsiteX4" fmla="*/ 3165285 w 5491626"/>
                <a:gd name="connsiteY4" fmla="*/ 1517 h 4062528"/>
                <a:gd name="connsiteX5" fmla="*/ 2079435 w 5491626"/>
                <a:gd name="connsiteY5" fmla="*/ 2029781 h 4062528"/>
                <a:gd name="connsiteX6" fmla="*/ 854571 w 5491626"/>
                <a:gd name="connsiteY6" fmla="*/ 1779289 h 4062528"/>
                <a:gd name="connsiteX0" fmla="*/ 854571 w 5491626"/>
                <a:gd name="connsiteY0" fmla="*/ 1779289 h 4062528"/>
                <a:gd name="connsiteX1" fmla="*/ 0 w 5491626"/>
                <a:gd name="connsiteY1" fmla="*/ 3148582 h 4062528"/>
                <a:gd name="connsiteX2" fmla="*/ 3501462 w 5491626"/>
                <a:gd name="connsiteY2" fmla="*/ 4062528 h 4062528"/>
                <a:gd name="connsiteX3" fmla="*/ 5491626 w 5491626"/>
                <a:gd name="connsiteY3" fmla="*/ 552846 h 4062528"/>
                <a:gd name="connsiteX4" fmla="*/ 3165285 w 5491626"/>
                <a:gd name="connsiteY4" fmla="*/ 1517 h 4062528"/>
                <a:gd name="connsiteX5" fmla="*/ 2060385 w 5491626"/>
                <a:gd name="connsiteY5" fmla="*/ 2067881 h 4062528"/>
                <a:gd name="connsiteX6" fmla="*/ 854571 w 5491626"/>
                <a:gd name="connsiteY6" fmla="*/ 1779289 h 4062528"/>
                <a:gd name="connsiteX0" fmla="*/ 816471 w 5491626"/>
                <a:gd name="connsiteY0" fmla="*/ 1750714 h 4062528"/>
                <a:gd name="connsiteX1" fmla="*/ 0 w 5491626"/>
                <a:gd name="connsiteY1" fmla="*/ 3148582 h 4062528"/>
                <a:gd name="connsiteX2" fmla="*/ 3501462 w 5491626"/>
                <a:gd name="connsiteY2" fmla="*/ 4062528 h 4062528"/>
                <a:gd name="connsiteX3" fmla="*/ 5491626 w 5491626"/>
                <a:gd name="connsiteY3" fmla="*/ 552846 h 4062528"/>
                <a:gd name="connsiteX4" fmla="*/ 3165285 w 5491626"/>
                <a:gd name="connsiteY4" fmla="*/ 1517 h 4062528"/>
                <a:gd name="connsiteX5" fmla="*/ 2060385 w 5491626"/>
                <a:gd name="connsiteY5" fmla="*/ 2067881 h 4062528"/>
                <a:gd name="connsiteX6" fmla="*/ 816471 w 5491626"/>
                <a:gd name="connsiteY6" fmla="*/ 1750714 h 4062528"/>
                <a:gd name="connsiteX0" fmla="*/ 730746 w 5405901"/>
                <a:gd name="connsiteY0" fmla="*/ 1750714 h 4062528"/>
                <a:gd name="connsiteX1" fmla="*/ 0 w 5405901"/>
                <a:gd name="connsiteY1" fmla="*/ 3167632 h 4062528"/>
                <a:gd name="connsiteX2" fmla="*/ 3415737 w 5405901"/>
                <a:gd name="connsiteY2" fmla="*/ 4062528 h 4062528"/>
                <a:gd name="connsiteX3" fmla="*/ 5405901 w 5405901"/>
                <a:gd name="connsiteY3" fmla="*/ 552846 h 4062528"/>
                <a:gd name="connsiteX4" fmla="*/ 3079560 w 5405901"/>
                <a:gd name="connsiteY4" fmla="*/ 1517 h 4062528"/>
                <a:gd name="connsiteX5" fmla="*/ 1974660 w 5405901"/>
                <a:gd name="connsiteY5" fmla="*/ 2067881 h 4062528"/>
                <a:gd name="connsiteX6" fmla="*/ 730746 w 5405901"/>
                <a:gd name="connsiteY6" fmla="*/ 1750714 h 4062528"/>
                <a:gd name="connsiteX0" fmla="*/ 730746 w 5405901"/>
                <a:gd name="connsiteY0" fmla="*/ 1749197 h 4061011"/>
                <a:gd name="connsiteX1" fmla="*/ 0 w 5405901"/>
                <a:gd name="connsiteY1" fmla="*/ 3166115 h 4061011"/>
                <a:gd name="connsiteX2" fmla="*/ 3415737 w 5405901"/>
                <a:gd name="connsiteY2" fmla="*/ 4061011 h 4061011"/>
                <a:gd name="connsiteX3" fmla="*/ 5405901 w 5405901"/>
                <a:gd name="connsiteY3" fmla="*/ 551329 h 4061011"/>
                <a:gd name="connsiteX4" fmla="*/ 3079560 w 5405901"/>
                <a:gd name="connsiteY4" fmla="*/ 0 h 4061011"/>
                <a:gd name="connsiteX5" fmla="*/ 1974660 w 5405901"/>
                <a:gd name="connsiteY5" fmla="*/ 2066364 h 4061011"/>
                <a:gd name="connsiteX6" fmla="*/ 730746 w 5405901"/>
                <a:gd name="connsiteY6" fmla="*/ 1749197 h 4061011"/>
                <a:gd name="connsiteX0" fmla="*/ 730746 w 5405901"/>
                <a:gd name="connsiteY0" fmla="*/ 1749197 h 4061011"/>
                <a:gd name="connsiteX1" fmla="*/ 0 w 5405901"/>
                <a:gd name="connsiteY1" fmla="*/ 3166115 h 4061011"/>
                <a:gd name="connsiteX2" fmla="*/ 3415737 w 5405901"/>
                <a:gd name="connsiteY2" fmla="*/ 4061011 h 4061011"/>
                <a:gd name="connsiteX3" fmla="*/ 5405901 w 5405901"/>
                <a:gd name="connsiteY3" fmla="*/ 551329 h 4061011"/>
                <a:gd name="connsiteX4" fmla="*/ 3079560 w 5405901"/>
                <a:gd name="connsiteY4" fmla="*/ 0 h 4061011"/>
                <a:gd name="connsiteX5" fmla="*/ 1974660 w 5405901"/>
                <a:gd name="connsiteY5" fmla="*/ 2066364 h 4061011"/>
                <a:gd name="connsiteX6" fmla="*/ 730746 w 5405901"/>
                <a:gd name="connsiteY6" fmla="*/ 1749197 h 4061011"/>
                <a:gd name="connsiteX0" fmla="*/ 730746 w 5405901"/>
                <a:gd name="connsiteY0" fmla="*/ 1758722 h 4070536"/>
                <a:gd name="connsiteX1" fmla="*/ 0 w 5405901"/>
                <a:gd name="connsiteY1" fmla="*/ 3175640 h 4070536"/>
                <a:gd name="connsiteX2" fmla="*/ 3415737 w 5405901"/>
                <a:gd name="connsiteY2" fmla="*/ 4070536 h 4070536"/>
                <a:gd name="connsiteX3" fmla="*/ 5405901 w 5405901"/>
                <a:gd name="connsiteY3" fmla="*/ 560854 h 4070536"/>
                <a:gd name="connsiteX4" fmla="*/ 3031935 w 5405901"/>
                <a:gd name="connsiteY4" fmla="*/ 0 h 4070536"/>
                <a:gd name="connsiteX5" fmla="*/ 1974660 w 5405901"/>
                <a:gd name="connsiteY5" fmla="*/ 2075889 h 4070536"/>
                <a:gd name="connsiteX6" fmla="*/ 730746 w 5405901"/>
                <a:gd name="connsiteY6" fmla="*/ 1758722 h 4070536"/>
                <a:gd name="connsiteX0" fmla="*/ 730746 w 5405901"/>
                <a:gd name="connsiteY0" fmla="*/ 1758722 h 4070536"/>
                <a:gd name="connsiteX1" fmla="*/ 0 w 5405901"/>
                <a:gd name="connsiteY1" fmla="*/ 3175640 h 4070536"/>
                <a:gd name="connsiteX2" fmla="*/ 3415737 w 5405901"/>
                <a:gd name="connsiteY2" fmla="*/ 4070536 h 4070536"/>
                <a:gd name="connsiteX3" fmla="*/ 5405901 w 5405901"/>
                <a:gd name="connsiteY3" fmla="*/ 560854 h 4070536"/>
                <a:gd name="connsiteX4" fmla="*/ 3031935 w 5405901"/>
                <a:gd name="connsiteY4" fmla="*/ 0 h 4070536"/>
                <a:gd name="connsiteX5" fmla="*/ 1974660 w 5405901"/>
                <a:gd name="connsiteY5" fmla="*/ 2075889 h 4070536"/>
                <a:gd name="connsiteX6" fmla="*/ 730746 w 5405901"/>
                <a:gd name="connsiteY6" fmla="*/ 1758722 h 4070536"/>
                <a:gd name="connsiteX0" fmla="*/ 730746 w 5405901"/>
                <a:gd name="connsiteY0" fmla="*/ 1758722 h 4070536"/>
                <a:gd name="connsiteX1" fmla="*/ 0 w 5405901"/>
                <a:gd name="connsiteY1" fmla="*/ 3175640 h 4070536"/>
                <a:gd name="connsiteX2" fmla="*/ 3415737 w 5405901"/>
                <a:gd name="connsiteY2" fmla="*/ 4070536 h 4070536"/>
                <a:gd name="connsiteX3" fmla="*/ 5405901 w 5405901"/>
                <a:gd name="connsiteY3" fmla="*/ 560854 h 4070536"/>
                <a:gd name="connsiteX4" fmla="*/ 3070035 w 5405901"/>
                <a:gd name="connsiteY4" fmla="*/ 0 h 4070536"/>
                <a:gd name="connsiteX5" fmla="*/ 1974660 w 5405901"/>
                <a:gd name="connsiteY5" fmla="*/ 2075889 h 4070536"/>
                <a:gd name="connsiteX6" fmla="*/ 730746 w 5405901"/>
                <a:gd name="connsiteY6" fmla="*/ 1758722 h 4070536"/>
                <a:gd name="connsiteX0" fmla="*/ 730746 w 5405901"/>
                <a:gd name="connsiteY0" fmla="*/ 1758722 h 4070536"/>
                <a:gd name="connsiteX1" fmla="*/ 0 w 5405901"/>
                <a:gd name="connsiteY1" fmla="*/ 3175640 h 4070536"/>
                <a:gd name="connsiteX2" fmla="*/ 3415737 w 5405901"/>
                <a:gd name="connsiteY2" fmla="*/ 4070536 h 4070536"/>
                <a:gd name="connsiteX3" fmla="*/ 5405901 w 5405901"/>
                <a:gd name="connsiteY3" fmla="*/ 560854 h 4070536"/>
                <a:gd name="connsiteX4" fmla="*/ 3070035 w 5405901"/>
                <a:gd name="connsiteY4" fmla="*/ 0 h 4070536"/>
                <a:gd name="connsiteX5" fmla="*/ 2013586 w 5405901"/>
                <a:gd name="connsiteY5" fmla="*/ 1898608 h 4070536"/>
                <a:gd name="connsiteX6" fmla="*/ 730746 w 5405901"/>
                <a:gd name="connsiteY6" fmla="*/ 1758722 h 4070536"/>
                <a:gd name="connsiteX0" fmla="*/ 795620 w 5405901"/>
                <a:gd name="connsiteY0" fmla="*/ 1568779 h 4070536"/>
                <a:gd name="connsiteX1" fmla="*/ 0 w 5405901"/>
                <a:gd name="connsiteY1" fmla="*/ 3175640 h 4070536"/>
                <a:gd name="connsiteX2" fmla="*/ 3415737 w 5405901"/>
                <a:gd name="connsiteY2" fmla="*/ 4070536 h 4070536"/>
                <a:gd name="connsiteX3" fmla="*/ 5405901 w 5405901"/>
                <a:gd name="connsiteY3" fmla="*/ 560854 h 4070536"/>
                <a:gd name="connsiteX4" fmla="*/ 3070035 w 5405901"/>
                <a:gd name="connsiteY4" fmla="*/ 0 h 4070536"/>
                <a:gd name="connsiteX5" fmla="*/ 2013586 w 5405901"/>
                <a:gd name="connsiteY5" fmla="*/ 1898608 h 4070536"/>
                <a:gd name="connsiteX6" fmla="*/ 795620 w 5405901"/>
                <a:gd name="connsiteY6" fmla="*/ 1568779 h 4070536"/>
                <a:gd name="connsiteX0" fmla="*/ 834545 w 5444826"/>
                <a:gd name="connsiteY0" fmla="*/ 1568779 h 4070536"/>
                <a:gd name="connsiteX1" fmla="*/ 0 w 5444826"/>
                <a:gd name="connsiteY1" fmla="*/ 3049007 h 4070536"/>
                <a:gd name="connsiteX2" fmla="*/ 3454662 w 5444826"/>
                <a:gd name="connsiteY2" fmla="*/ 4070536 h 4070536"/>
                <a:gd name="connsiteX3" fmla="*/ 5444826 w 5444826"/>
                <a:gd name="connsiteY3" fmla="*/ 560854 h 4070536"/>
                <a:gd name="connsiteX4" fmla="*/ 3108960 w 5444826"/>
                <a:gd name="connsiteY4" fmla="*/ 0 h 4070536"/>
                <a:gd name="connsiteX5" fmla="*/ 2052511 w 5444826"/>
                <a:gd name="connsiteY5" fmla="*/ 1898608 h 4070536"/>
                <a:gd name="connsiteX6" fmla="*/ 834545 w 5444826"/>
                <a:gd name="connsiteY6" fmla="*/ 1568779 h 4070536"/>
                <a:gd name="connsiteX0" fmla="*/ 834545 w 5444826"/>
                <a:gd name="connsiteY0" fmla="*/ 1568779 h 3931246"/>
                <a:gd name="connsiteX1" fmla="*/ 0 w 5444826"/>
                <a:gd name="connsiteY1" fmla="*/ 3049007 h 3931246"/>
                <a:gd name="connsiteX2" fmla="*/ 3467635 w 5444826"/>
                <a:gd name="connsiteY2" fmla="*/ 3931246 h 3931246"/>
                <a:gd name="connsiteX3" fmla="*/ 5444826 w 5444826"/>
                <a:gd name="connsiteY3" fmla="*/ 560854 h 3931246"/>
                <a:gd name="connsiteX4" fmla="*/ 3108960 w 5444826"/>
                <a:gd name="connsiteY4" fmla="*/ 0 h 3931246"/>
                <a:gd name="connsiteX5" fmla="*/ 2052511 w 5444826"/>
                <a:gd name="connsiteY5" fmla="*/ 1898608 h 3931246"/>
                <a:gd name="connsiteX6" fmla="*/ 834545 w 5444826"/>
                <a:gd name="connsiteY6" fmla="*/ 1568779 h 3931246"/>
                <a:gd name="connsiteX0" fmla="*/ 834545 w 5444826"/>
                <a:gd name="connsiteY0" fmla="*/ 1568779 h 3931246"/>
                <a:gd name="connsiteX1" fmla="*/ 0 w 5444826"/>
                <a:gd name="connsiteY1" fmla="*/ 3049007 h 3931246"/>
                <a:gd name="connsiteX2" fmla="*/ 3467635 w 5444826"/>
                <a:gd name="connsiteY2" fmla="*/ 3931246 h 3931246"/>
                <a:gd name="connsiteX3" fmla="*/ 5444826 w 5444826"/>
                <a:gd name="connsiteY3" fmla="*/ 522863 h 3931246"/>
                <a:gd name="connsiteX4" fmla="*/ 3108960 w 5444826"/>
                <a:gd name="connsiteY4" fmla="*/ 0 h 3931246"/>
                <a:gd name="connsiteX5" fmla="*/ 2052511 w 5444826"/>
                <a:gd name="connsiteY5" fmla="*/ 1898608 h 3931246"/>
                <a:gd name="connsiteX6" fmla="*/ 834545 w 5444826"/>
                <a:gd name="connsiteY6" fmla="*/ 1568779 h 3931246"/>
                <a:gd name="connsiteX0" fmla="*/ 834545 w 5444826"/>
                <a:gd name="connsiteY0" fmla="*/ 1568779 h 3931246"/>
                <a:gd name="connsiteX1" fmla="*/ 0 w 5444826"/>
                <a:gd name="connsiteY1" fmla="*/ 3049007 h 3931246"/>
                <a:gd name="connsiteX2" fmla="*/ 3467635 w 5444826"/>
                <a:gd name="connsiteY2" fmla="*/ 3931246 h 3931246"/>
                <a:gd name="connsiteX3" fmla="*/ 5444826 w 5444826"/>
                <a:gd name="connsiteY3" fmla="*/ 522863 h 3931246"/>
                <a:gd name="connsiteX4" fmla="*/ 3108960 w 5444826"/>
                <a:gd name="connsiteY4" fmla="*/ 0 h 3931246"/>
                <a:gd name="connsiteX5" fmla="*/ 2091437 w 5444826"/>
                <a:gd name="connsiteY5" fmla="*/ 1885945 h 3931246"/>
                <a:gd name="connsiteX6" fmla="*/ 834545 w 5444826"/>
                <a:gd name="connsiteY6" fmla="*/ 1568779 h 3931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44826" h="3931246">
                  <a:moveTo>
                    <a:pt x="834545" y="1568779"/>
                  </a:moveTo>
                  <a:cubicBezTo>
                    <a:pt x="705509" y="1667391"/>
                    <a:pt x="116659" y="2835850"/>
                    <a:pt x="0" y="3049007"/>
                  </a:cubicBezTo>
                  <a:cubicBezTo>
                    <a:pt x="476372" y="3199211"/>
                    <a:pt x="3348109" y="3833678"/>
                    <a:pt x="3467635" y="3931246"/>
                  </a:cubicBezTo>
                  <a:cubicBezTo>
                    <a:pt x="4272888" y="2510095"/>
                    <a:pt x="5138584" y="991931"/>
                    <a:pt x="5444826" y="522863"/>
                  </a:cubicBezTo>
                  <a:cubicBezTo>
                    <a:pt x="4627885" y="347507"/>
                    <a:pt x="3337483" y="27760"/>
                    <a:pt x="3108960" y="0"/>
                  </a:cubicBezTo>
                  <a:cubicBezTo>
                    <a:pt x="3045464" y="170014"/>
                    <a:pt x="2210347" y="1627780"/>
                    <a:pt x="2091437" y="1885945"/>
                  </a:cubicBezTo>
                  <a:cubicBezTo>
                    <a:pt x="2006772" y="1852176"/>
                    <a:pt x="1129300" y="1671456"/>
                    <a:pt x="834545" y="1568779"/>
                  </a:cubicBezTo>
                  <a:close/>
                </a:path>
              </a:pathLst>
            </a:cu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17"/>
          <p:cNvSpPr txBox="1"/>
          <p:nvPr/>
        </p:nvSpPr>
        <p:spPr>
          <a:xfrm>
            <a:off x="467544" y="945282"/>
            <a:ext cx="4032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400" b="1" dirty="0" smtClean="0">
                <a:solidFill>
                  <a:srgbClr val="00B050"/>
                </a:solidFill>
              </a:rPr>
              <a:t>DETERMINANTE</a:t>
            </a:r>
            <a:endParaRPr lang="pt-PT" sz="44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794833"/>
            <a:ext cx="80711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smtClean="0">
                <a:solidFill>
                  <a:srgbClr val="0070C0"/>
                </a:solidFill>
              </a:rPr>
              <a:t>Determinante </a:t>
            </a:r>
          </a:p>
          <a:p>
            <a:r>
              <a:rPr lang="pt-PT" sz="2800" b="1" dirty="0">
                <a:solidFill>
                  <a:srgbClr val="0070C0"/>
                </a:solidFill>
              </a:rPr>
              <a:t>	</a:t>
            </a:r>
            <a:r>
              <a:rPr lang="pt-PT" sz="2800" b="1" dirty="0">
                <a:solidFill>
                  <a:srgbClr val="7030A0"/>
                </a:solidFill>
              </a:rPr>
              <a:t>Artigo  </a:t>
            </a:r>
            <a:endParaRPr lang="pt-PT" sz="2800" b="1" dirty="0" smtClean="0">
              <a:solidFill>
                <a:srgbClr val="7030A0"/>
              </a:solidFill>
            </a:endParaRPr>
          </a:p>
          <a:p>
            <a:r>
              <a:rPr lang="pt-PT" sz="2800" b="1" dirty="0">
                <a:solidFill>
                  <a:srgbClr val="7030A0"/>
                </a:solidFill>
              </a:rPr>
              <a:t>		</a:t>
            </a:r>
            <a:r>
              <a:rPr lang="pt-PT" sz="2800" b="1" dirty="0" smtClean="0">
                <a:solidFill>
                  <a:srgbClr val="C70976"/>
                </a:solidFill>
              </a:rPr>
              <a:t>Artigo definido </a:t>
            </a:r>
            <a:r>
              <a:rPr lang="pt-PT" sz="2800" b="1" dirty="0">
                <a:solidFill>
                  <a:srgbClr val="7030A0"/>
                </a:solidFill>
              </a:rPr>
              <a:t> </a:t>
            </a:r>
            <a:r>
              <a:rPr lang="pt-PT" sz="2800" b="1" dirty="0">
                <a:solidFill>
                  <a:schemeClr val="bg1">
                    <a:lumMod val="50000"/>
                  </a:schemeClr>
                </a:solidFill>
              </a:rPr>
              <a:t>(ex. </a:t>
            </a:r>
            <a:r>
              <a:rPr lang="pt-PT" sz="2800" b="1" i="1" u="sng" dirty="0" smtClean="0">
                <a:solidFill>
                  <a:schemeClr val="bg1">
                    <a:lumMod val="50000"/>
                  </a:schemeClr>
                </a:solidFill>
              </a:rPr>
              <a:t>o</a:t>
            </a:r>
            <a:r>
              <a:rPr lang="pt-PT" sz="2800" b="1" i="1" dirty="0" smtClean="0">
                <a:solidFill>
                  <a:schemeClr val="bg1">
                    <a:lumMod val="50000"/>
                  </a:schemeClr>
                </a:solidFill>
              </a:rPr>
              <a:t> carro</a:t>
            </a:r>
            <a:r>
              <a:rPr lang="pt-PT" sz="2800" b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pt-PT" sz="2800" b="1" dirty="0" smtClean="0">
              <a:solidFill>
                <a:srgbClr val="C70976"/>
              </a:solidFill>
            </a:endParaRPr>
          </a:p>
          <a:p>
            <a:r>
              <a:rPr lang="pt-PT" sz="2800" b="1" dirty="0">
                <a:solidFill>
                  <a:srgbClr val="C70976"/>
                </a:solidFill>
              </a:rPr>
              <a:t>	</a:t>
            </a:r>
            <a:r>
              <a:rPr lang="pt-PT" sz="2800" b="1" dirty="0" smtClean="0">
                <a:solidFill>
                  <a:srgbClr val="C70976"/>
                </a:solidFill>
              </a:rPr>
              <a:t>	Artigo indefinido </a:t>
            </a:r>
            <a:r>
              <a:rPr lang="pt-PT" sz="2800" b="1" dirty="0">
                <a:solidFill>
                  <a:srgbClr val="7030A0"/>
                </a:solidFill>
              </a:rPr>
              <a:t> </a:t>
            </a:r>
            <a:r>
              <a:rPr lang="pt-PT" sz="2800" b="1" dirty="0">
                <a:solidFill>
                  <a:schemeClr val="bg1">
                    <a:lumMod val="50000"/>
                  </a:schemeClr>
                </a:solidFill>
              </a:rPr>
              <a:t>(ex. </a:t>
            </a:r>
            <a:r>
              <a:rPr lang="pt-PT" sz="2800" b="1" i="1" u="sng" dirty="0" smtClean="0">
                <a:solidFill>
                  <a:schemeClr val="bg1">
                    <a:lumMod val="50000"/>
                  </a:schemeClr>
                </a:solidFill>
              </a:rPr>
              <a:t>um</a:t>
            </a:r>
            <a:r>
              <a:rPr lang="pt-PT" sz="2800" b="1" i="1" dirty="0" smtClean="0">
                <a:solidFill>
                  <a:schemeClr val="bg1">
                    <a:lumMod val="50000"/>
                  </a:schemeClr>
                </a:solidFill>
              </a:rPr>
              <a:t> carro</a:t>
            </a:r>
            <a:r>
              <a:rPr lang="pt-PT" sz="2800" b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pt-PT" sz="2800" b="1" dirty="0" smtClean="0">
              <a:solidFill>
                <a:srgbClr val="C70976"/>
              </a:solidFill>
            </a:endParaRPr>
          </a:p>
          <a:p>
            <a:r>
              <a:rPr lang="pt-PT" sz="2800" b="1" dirty="0">
                <a:solidFill>
                  <a:srgbClr val="7030A0"/>
                </a:solidFill>
              </a:rPr>
              <a:t>	</a:t>
            </a:r>
            <a:r>
              <a:rPr lang="pt-PT" sz="2800" b="1" dirty="0" smtClean="0">
                <a:solidFill>
                  <a:srgbClr val="7030A0"/>
                </a:solidFill>
              </a:rPr>
              <a:t>Determinante </a:t>
            </a:r>
            <a:r>
              <a:rPr lang="pt-PT" sz="2800" b="1" dirty="0">
                <a:solidFill>
                  <a:srgbClr val="7030A0"/>
                </a:solidFill>
              </a:rPr>
              <a:t>demonstrativo  </a:t>
            </a:r>
            <a:r>
              <a:rPr lang="pt-PT" sz="2800" b="1" dirty="0">
                <a:solidFill>
                  <a:schemeClr val="bg1">
                    <a:lumMod val="50000"/>
                  </a:schemeClr>
                </a:solidFill>
              </a:rPr>
              <a:t>(ex. </a:t>
            </a:r>
            <a:r>
              <a:rPr lang="pt-PT" sz="2800" b="1" i="1" u="sng" dirty="0" smtClean="0">
                <a:solidFill>
                  <a:schemeClr val="bg1">
                    <a:lumMod val="50000"/>
                  </a:schemeClr>
                </a:solidFill>
              </a:rPr>
              <a:t>este</a:t>
            </a:r>
            <a:r>
              <a:rPr lang="pt-PT" sz="2800" b="1" i="1" dirty="0" smtClean="0">
                <a:solidFill>
                  <a:schemeClr val="bg1">
                    <a:lumMod val="50000"/>
                  </a:schemeClr>
                </a:solidFill>
              </a:rPr>
              <a:t> carro</a:t>
            </a:r>
            <a:r>
              <a:rPr lang="pt-PT" sz="2800" b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pt-PT" sz="2800" b="1" dirty="0" smtClean="0">
              <a:solidFill>
                <a:srgbClr val="7030A0"/>
              </a:solidFill>
            </a:endParaRPr>
          </a:p>
          <a:p>
            <a:r>
              <a:rPr lang="pt-PT" sz="2800" b="1" dirty="0">
                <a:solidFill>
                  <a:srgbClr val="7030A0"/>
                </a:solidFill>
              </a:rPr>
              <a:t>	</a:t>
            </a:r>
            <a:r>
              <a:rPr lang="pt-PT" sz="2800" b="1" dirty="0" smtClean="0">
                <a:solidFill>
                  <a:srgbClr val="7030A0"/>
                </a:solidFill>
              </a:rPr>
              <a:t>Determinante </a:t>
            </a:r>
            <a:r>
              <a:rPr lang="pt-PT" sz="2800" b="1" dirty="0">
                <a:solidFill>
                  <a:srgbClr val="7030A0"/>
                </a:solidFill>
              </a:rPr>
              <a:t>possessivo </a:t>
            </a:r>
            <a:r>
              <a:rPr lang="pt-PT" sz="2800" b="1" dirty="0">
                <a:solidFill>
                  <a:schemeClr val="bg1">
                    <a:lumMod val="50000"/>
                  </a:schemeClr>
                </a:solidFill>
              </a:rPr>
              <a:t>(ex. </a:t>
            </a:r>
            <a:r>
              <a:rPr lang="pt-PT" sz="2800" b="1" i="1" dirty="0" smtClean="0">
                <a:solidFill>
                  <a:schemeClr val="bg1">
                    <a:lumMod val="50000"/>
                  </a:schemeClr>
                </a:solidFill>
              </a:rPr>
              <a:t>o </a:t>
            </a:r>
            <a:r>
              <a:rPr lang="pt-PT" sz="2800" b="1" i="1" u="sng" dirty="0" smtClean="0">
                <a:solidFill>
                  <a:schemeClr val="bg1">
                    <a:lumMod val="50000"/>
                  </a:schemeClr>
                </a:solidFill>
              </a:rPr>
              <a:t>meu</a:t>
            </a:r>
            <a:r>
              <a:rPr lang="pt-PT" sz="2800" b="1" i="1" dirty="0" smtClean="0">
                <a:solidFill>
                  <a:schemeClr val="bg1">
                    <a:lumMod val="50000"/>
                  </a:schemeClr>
                </a:solidFill>
              </a:rPr>
              <a:t> carro</a:t>
            </a:r>
            <a:r>
              <a:rPr lang="pt-PT" sz="2800" b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pt-PT" sz="2800" b="1" dirty="0" smtClean="0">
              <a:solidFill>
                <a:srgbClr val="7030A0"/>
              </a:solidFill>
            </a:endParaRPr>
          </a:p>
          <a:p>
            <a:r>
              <a:rPr lang="pt-PT" sz="2800" b="1" dirty="0">
                <a:solidFill>
                  <a:srgbClr val="7030A0"/>
                </a:solidFill>
              </a:rPr>
              <a:t>	</a:t>
            </a:r>
            <a:r>
              <a:rPr lang="pt-PT" sz="2800" b="1" dirty="0" smtClean="0">
                <a:solidFill>
                  <a:srgbClr val="7030A0"/>
                </a:solidFill>
              </a:rPr>
              <a:t>Determinante </a:t>
            </a:r>
            <a:r>
              <a:rPr lang="pt-PT" sz="2800" b="1" dirty="0">
                <a:solidFill>
                  <a:srgbClr val="7030A0"/>
                </a:solidFill>
              </a:rPr>
              <a:t>indefinido </a:t>
            </a:r>
            <a:r>
              <a:rPr lang="pt-PT" sz="2800" b="1" dirty="0">
                <a:solidFill>
                  <a:schemeClr val="bg1">
                    <a:lumMod val="50000"/>
                  </a:schemeClr>
                </a:solidFill>
              </a:rPr>
              <a:t>(ex. </a:t>
            </a:r>
            <a:r>
              <a:rPr lang="pt-PT" sz="2800" b="1" i="1" u="sng" dirty="0" smtClean="0">
                <a:solidFill>
                  <a:schemeClr val="bg1">
                    <a:lumMod val="50000"/>
                  </a:schemeClr>
                </a:solidFill>
              </a:rPr>
              <a:t>certo</a:t>
            </a:r>
            <a:r>
              <a:rPr lang="pt-PT" sz="2800" b="1" i="1" dirty="0" smtClean="0">
                <a:solidFill>
                  <a:schemeClr val="bg1">
                    <a:lumMod val="50000"/>
                  </a:schemeClr>
                </a:solidFill>
              </a:rPr>
              <a:t> dia</a:t>
            </a:r>
            <a:r>
              <a:rPr lang="pt-PT" sz="2800" b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pt-PT" sz="2800" b="1" dirty="0" smtClean="0">
              <a:solidFill>
                <a:srgbClr val="7030A0"/>
              </a:solidFill>
            </a:endParaRPr>
          </a:p>
          <a:p>
            <a:r>
              <a:rPr lang="pt-PT" sz="2800" b="1" dirty="0" smtClean="0">
                <a:solidFill>
                  <a:srgbClr val="7030A0"/>
                </a:solidFill>
              </a:rPr>
              <a:t>	Determinante </a:t>
            </a:r>
            <a:r>
              <a:rPr lang="pt-PT" sz="2800" b="1" dirty="0">
                <a:solidFill>
                  <a:srgbClr val="7030A0"/>
                </a:solidFill>
              </a:rPr>
              <a:t>interrogativo </a:t>
            </a:r>
            <a:endParaRPr lang="pt-PT" sz="2800" b="1" dirty="0" smtClean="0">
              <a:solidFill>
                <a:srgbClr val="7030A0"/>
              </a:solidFill>
            </a:endParaRPr>
          </a:p>
          <a:p>
            <a:r>
              <a:rPr lang="pt-PT" sz="2800" b="1" dirty="0">
                <a:solidFill>
                  <a:srgbClr val="7030A0"/>
                </a:solidFill>
              </a:rPr>
              <a:t>	</a:t>
            </a:r>
            <a:r>
              <a:rPr lang="pt-PT" sz="2800" b="1" dirty="0" smtClean="0">
                <a:solidFill>
                  <a:srgbClr val="7030A0"/>
                </a:solidFill>
              </a:rPr>
              <a:t>	</a:t>
            </a:r>
            <a:r>
              <a:rPr lang="pt-PT" sz="2800" b="1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pt-PT" sz="2800" b="1" dirty="0">
                <a:solidFill>
                  <a:schemeClr val="bg1">
                    <a:lumMod val="50000"/>
                  </a:schemeClr>
                </a:solidFill>
              </a:rPr>
              <a:t>ex. </a:t>
            </a:r>
            <a:r>
              <a:rPr lang="pt-PT" sz="2800" b="1" i="1" u="sng" dirty="0">
                <a:solidFill>
                  <a:schemeClr val="bg1">
                    <a:lumMod val="50000"/>
                  </a:schemeClr>
                </a:solidFill>
              </a:rPr>
              <a:t>Q</a:t>
            </a:r>
            <a:r>
              <a:rPr lang="pt-PT" sz="2800" b="1" i="1" u="sng" dirty="0" smtClean="0">
                <a:solidFill>
                  <a:schemeClr val="bg1">
                    <a:lumMod val="50000"/>
                  </a:schemeClr>
                </a:solidFill>
              </a:rPr>
              <a:t>ual</a:t>
            </a:r>
            <a:r>
              <a:rPr lang="pt-PT" sz="2800" b="1" i="1" dirty="0" smtClean="0">
                <a:solidFill>
                  <a:schemeClr val="bg1">
                    <a:lumMod val="50000"/>
                  </a:schemeClr>
                </a:solidFill>
              </a:rPr>
              <a:t> prato preferes</a:t>
            </a:r>
            <a:r>
              <a:rPr lang="pt-PT" sz="2800" b="1" dirty="0" smtClean="0">
                <a:solidFill>
                  <a:schemeClr val="bg1">
                    <a:lumMod val="50000"/>
                  </a:schemeClr>
                </a:solidFill>
              </a:rPr>
              <a:t>?)</a:t>
            </a:r>
            <a:endParaRPr lang="pt-PT" sz="2800" b="1" dirty="0">
              <a:solidFill>
                <a:srgbClr val="7030A0"/>
              </a:solidFill>
            </a:endParaRPr>
          </a:p>
          <a:p>
            <a:endParaRPr lang="pt-PT" sz="2800" b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68" y="476672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solidFill>
                  <a:schemeClr val="accent6">
                    <a:lumMod val="75000"/>
                  </a:schemeClr>
                </a:solidFill>
                <a:latin typeface="Albertus Extra Bold" pitchFamily="34" charset="0"/>
              </a:rPr>
              <a:t>Classes </a:t>
            </a:r>
            <a:r>
              <a:rPr lang="pt-PT" dirty="0" smtClean="0">
                <a:solidFill>
                  <a:schemeClr val="accent6">
                    <a:lumMod val="75000"/>
                  </a:schemeClr>
                </a:solidFill>
                <a:latin typeface="Albertus Extra Bold" pitchFamily="34" charset="0"/>
              </a:rPr>
              <a:t>fechadas</a:t>
            </a:r>
            <a:endParaRPr lang="pt-PT" dirty="0">
              <a:solidFill>
                <a:schemeClr val="accent6">
                  <a:lumMod val="75000"/>
                </a:schemeClr>
              </a:solidFill>
              <a:latin typeface="Albertus Extra Bold" pitchFamily="34" charset="0"/>
            </a:endParaRPr>
          </a:p>
        </p:txBody>
      </p:sp>
      <p:sp>
        <p:nvSpPr>
          <p:cNvPr id="7" name="Action Button: Back or Previous 6">
            <a:hlinkClick r:id="rId2" action="ppaction://hlinksldjump" highlightClick="1"/>
          </p:cNvPr>
          <p:cNvSpPr/>
          <p:nvPr/>
        </p:nvSpPr>
        <p:spPr>
          <a:xfrm>
            <a:off x="7884368" y="6003726"/>
            <a:ext cx="360040" cy="360040"/>
          </a:xfrm>
          <a:prstGeom prst="actionButtonBackPrevious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11" name="Group 10"/>
          <p:cNvGrpSpPr/>
          <p:nvPr/>
        </p:nvGrpSpPr>
        <p:grpSpPr>
          <a:xfrm>
            <a:off x="6982879" y="197932"/>
            <a:ext cx="1765585" cy="1296144"/>
            <a:chOff x="6982879" y="197932"/>
            <a:chExt cx="1765585" cy="1296144"/>
          </a:xfrm>
        </p:grpSpPr>
        <p:grpSp>
          <p:nvGrpSpPr>
            <p:cNvPr id="12" name="Group 11"/>
            <p:cNvGrpSpPr/>
            <p:nvPr/>
          </p:nvGrpSpPr>
          <p:grpSpPr>
            <a:xfrm>
              <a:off x="6982879" y="197932"/>
              <a:ext cx="1765585" cy="1296144"/>
              <a:chOff x="4853500" y="1903354"/>
              <a:chExt cx="1765585" cy="1296144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60032" y="1903354"/>
                <a:ext cx="1759053" cy="1296144"/>
              </a:xfrm>
              <a:prstGeom prst="rect">
                <a:avLst/>
              </a:prstGeom>
            </p:spPr>
          </p:pic>
          <p:sp>
            <p:nvSpPr>
              <p:cNvPr id="15" name="CaixaDeTexto 19"/>
              <p:cNvSpPr txBox="1"/>
              <p:nvPr/>
            </p:nvSpPr>
            <p:spPr>
              <a:xfrm rot="806653">
                <a:off x="4853500" y="2773662"/>
                <a:ext cx="132759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1100" b="1" dirty="0" smtClean="0">
                    <a:blipFill>
                      <a:blip r:embed="rId4"/>
                      <a:tile tx="0" ty="0" sx="100000" sy="100000" flip="none" algn="tl"/>
                    </a:blip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Classes de palavras</a:t>
                </a:r>
                <a:endParaRPr lang="pt-PT" sz="1100" b="1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13" name="Forma livre 18"/>
            <p:cNvSpPr/>
            <p:nvPr/>
          </p:nvSpPr>
          <p:spPr>
            <a:xfrm>
              <a:off x="7571388" y="404664"/>
              <a:ext cx="1177076" cy="870807"/>
            </a:xfrm>
            <a:custGeom>
              <a:avLst/>
              <a:gdLst>
                <a:gd name="connsiteX0" fmla="*/ 1225923 w 5948082"/>
                <a:gd name="connsiteY0" fmla="*/ 1934135 h 4746811"/>
                <a:gd name="connsiteX1" fmla="*/ 445994 w 5948082"/>
                <a:gd name="connsiteY1" fmla="*/ 3467100 h 4746811"/>
                <a:gd name="connsiteX2" fmla="*/ 3901888 w 5948082"/>
                <a:gd name="connsiteY2" fmla="*/ 4300817 h 4746811"/>
                <a:gd name="connsiteX3" fmla="*/ 5892052 w 5948082"/>
                <a:gd name="connsiteY3" fmla="*/ 791135 h 4746811"/>
                <a:gd name="connsiteX4" fmla="*/ 3565711 w 5948082"/>
                <a:gd name="connsiteY4" fmla="*/ 239806 h 4746811"/>
                <a:gd name="connsiteX5" fmla="*/ 2422711 w 5948082"/>
                <a:gd name="connsiteY5" fmla="*/ 2229970 h 4746811"/>
                <a:gd name="connsiteX6" fmla="*/ 1239370 w 5948082"/>
                <a:gd name="connsiteY6" fmla="*/ 1866900 h 4746811"/>
                <a:gd name="connsiteX7" fmla="*/ 1225923 w 5948082"/>
                <a:gd name="connsiteY7" fmla="*/ 1934135 h 4746811"/>
                <a:gd name="connsiteX0" fmla="*/ 1225923 w 5948082"/>
                <a:gd name="connsiteY0" fmla="*/ 1934135 h 4746811"/>
                <a:gd name="connsiteX1" fmla="*/ 445994 w 5948082"/>
                <a:gd name="connsiteY1" fmla="*/ 3467100 h 4746811"/>
                <a:gd name="connsiteX2" fmla="*/ 3901888 w 5948082"/>
                <a:gd name="connsiteY2" fmla="*/ 4300817 h 4746811"/>
                <a:gd name="connsiteX3" fmla="*/ 5892052 w 5948082"/>
                <a:gd name="connsiteY3" fmla="*/ 791135 h 4746811"/>
                <a:gd name="connsiteX4" fmla="*/ 3565711 w 5948082"/>
                <a:gd name="connsiteY4" fmla="*/ 239806 h 4746811"/>
                <a:gd name="connsiteX5" fmla="*/ 2422711 w 5948082"/>
                <a:gd name="connsiteY5" fmla="*/ 2229970 h 4746811"/>
                <a:gd name="connsiteX6" fmla="*/ 1225923 w 5948082"/>
                <a:gd name="connsiteY6" fmla="*/ 1934135 h 4746811"/>
                <a:gd name="connsiteX0" fmla="*/ 1225923 w 5948082"/>
                <a:gd name="connsiteY0" fmla="*/ 1934135 h 4746811"/>
                <a:gd name="connsiteX1" fmla="*/ 445994 w 5948082"/>
                <a:gd name="connsiteY1" fmla="*/ 3467100 h 4746811"/>
                <a:gd name="connsiteX2" fmla="*/ 3901888 w 5948082"/>
                <a:gd name="connsiteY2" fmla="*/ 4300817 h 4746811"/>
                <a:gd name="connsiteX3" fmla="*/ 5892052 w 5948082"/>
                <a:gd name="connsiteY3" fmla="*/ 791135 h 4746811"/>
                <a:gd name="connsiteX4" fmla="*/ 3565711 w 5948082"/>
                <a:gd name="connsiteY4" fmla="*/ 239806 h 4746811"/>
                <a:gd name="connsiteX5" fmla="*/ 2422711 w 5948082"/>
                <a:gd name="connsiteY5" fmla="*/ 2229970 h 4746811"/>
                <a:gd name="connsiteX6" fmla="*/ 1225923 w 5948082"/>
                <a:gd name="connsiteY6" fmla="*/ 1934135 h 4746811"/>
                <a:gd name="connsiteX0" fmla="*/ 779929 w 5502088"/>
                <a:gd name="connsiteY0" fmla="*/ 1934135 h 4746811"/>
                <a:gd name="connsiteX1" fmla="*/ 0 w 5502088"/>
                <a:gd name="connsiteY1" fmla="*/ 3467100 h 4746811"/>
                <a:gd name="connsiteX2" fmla="*/ 3455894 w 5502088"/>
                <a:gd name="connsiteY2" fmla="*/ 4300817 h 4746811"/>
                <a:gd name="connsiteX3" fmla="*/ 5446058 w 5502088"/>
                <a:gd name="connsiteY3" fmla="*/ 791135 h 4746811"/>
                <a:gd name="connsiteX4" fmla="*/ 3119717 w 5502088"/>
                <a:gd name="connsiteY4" fmla="*/ 239806 h 4746811"/>
                <a:gd name="connsiteX5" fmla="*/ 1976717 w 5502088"/>
                <a:gd name="connsiteY5" fmla="*/ 2229970 h 4746811"/>
                <a:gd name="connsiteX6" fmla="*/ 779929 w 5502088"/>
                <a:gd name="connsiteY6" fmla="*/ 1934135 h 4746811"/>
                <a:gd name="connsiteX0" fmla="*/ 779929 w 5502088"/>
                <a:gd name="connsiteY0" fmla="*/ 1934135 h 4300817"/>
                <a:gd name="connsiteX1" fmla="*/ 0 w 5502088"/>
                <a:gd name="connsiteY1" fmla="*/ 3467100 h 4300817"/>
                <a:gd name="connsiteX2" fmla="*/ 3455894 w 5502088"/>
                <a:gd name="connsiteY2" fmla="*/ 4300817 h 4300817"/>
                <a:gd name="connsiteX3" fmla="*/ 5446058 w 5502088"/>
                <a:gd name="connsiteY3" fmla="*/ 791135 h 4300817"/>
                <a:gd name="connsiteX4" fmla="*/ 3119717 w 5502088"/>
                <a:gd name="connsiteY4" fmla="*/ 239806 h 4300817"/>
                <a:gd name="connsiteX5" fmla="*/ 1976717 w 5502088"/>
                <a:gd name="connsiteY5" fmla="*/ 2229970 h 4300817"/>
                <a:gd name="connsiteX6" fmla="*/ 779929 w 5502088"/>
                <a:gd name="connsiteY6" fmla="*/ 1934135 h 4300817"/>
                <a:gd name="connsiteX0" fmla="*/ 779929 w 5502088"/>
                <a:gd name="connsiteY0" fmla="*/ 1934135 h 4300817"/>
                <a:gd name="connsiteX1" fmla="*/ 0 w 5502088"/>
                <a:gd name="connsiteY1" fmla="*/ 3467100 h 4300817"/>
                <a:gd name="connsiteX2" fmla="*/ 3455894 w 5502088"/>
                <a:gd name="connsiteY2" fmla="*/ 4300817 h 4300817"/>
                <a:gd name="connsiteX3" fmla="*/ 5446058 w 5502088"/>
                <a:gd name="connsiteY3" fmla="*/ 791135 h 4300817"/>
                <a:gd name="connsiteX4" fmla="*/ 3119717 w 5502088"/>
                <a:gd name="connsiteY4" fmla="*/ 239806 h 4300817"/>
                <a:gd name="connsiteX5" fmla="*/ 1976717 w 5502088"/>
                <a:gd name="connsiteY5" fmla="*/ 2229970 h 4300817"/>
                <a:gd name="connsiteX6" fmla="*/ 779929 w 5502088"/>
                <a:gd name="connsiteY6" fmla="*/ 1934135 h 4300817"/>
                <a:gd name="connsiteX0" fmla="*/ 779929 w 5502088"/>
                <a:gd name="connsiteY0" fmla="*/ 1934135 h 4300817"/>
                <a:gd name="connsiteX1" fmla="*/ 0 w 5502088"/>
                <a:gd name="connsiteY1" fmla="*/ 3467100 h 4300817"/>
                <a:gd name="connsiteX2" fmla="*/ 3455894 w 5502088"/>
                <a:gd name="connsiteY2" fmla="*/ 4300817 h 4300817"/>
                <a:gd name="connsiteX3" fmla="*/ 5446058 w 5502088"/>
                <a:gd name="connsiteY3" fmla="*/ 791135 h 4300817"/>
                <a:gd name="connsiteX4" fmla="*/ 3119717 w 5502088"/>
                <a:gd name="connsiteY4" fmla="*/ 239806 h 4300817"/>
                <a:gd name="connsiteX5" fmla="*/ 1976717 w 5502088"/>
                <a:gd name="connsiteY5" fmla="*/ 2229970 h 4300817"/>
                <a:gd name="connsiteX6" fmla="*/ 779929 w 5502088"/>
                <a:gd name="connsiteY6" fmla="*/ 1934135 h 4300817"/>
                <a:gd name="connsiteX0" fmla="*/ 779929 w 5446058"/>
                <a:gd name="connsiteY0" fmla="*/ 1934135 h 4300817"/>
                <a:gd name="connsiteX1" fmla="*/ 0 w 5446058"/>
                <a:gd name="connsiteY1" fmla="*/ 3467100 h 4300817"/>
                <a:gd name="connsiteX2" fmla="*/ 3455894 w 5446058"/>
                <a:gd name="connsiteY2" fmla="*/ 4300817 h 4300817"/>
                <a:gd name="connsiteX3" fmla="*/ 5446058 w 5446058"/>
                <a:gd name="connsiteY3" fmla="*/ 791135 h 4300817"/>
                <a:gd name="connsiteX4" fmla="*/ 3119717 w 5446058"/>
                <a:gd name="connsiteY4" fmla="*/ 239806 h 4300817"/>
                <a:gd name="connsiteX5" fmla="*/ 1976717 w 5446058"/>
                <a:gd name="connsiteY5" fmla="*/ 2229970 h 4300817"/>
                <a:gd name="connsiteX6" fmla="*/ 779929 w 5446058"/>
                <a:gd name="connsiteY6" fmla="*/ 1934135 h 4300817"/>
                <a:gd name="connsiteX0" fmla="*/ 779929 w 5446058"/>
                <a:gd name="connsiteY0" fmla="*/ 1723719 h 4090401"/>
                <a:gd name="connsiteX1" fmla="*/ 0 w 5446058"/>
                <a:gd name="connsiteY1" fmla="*/ 3256684 h 4090401"/>
                <a:gd name="connsiteX2" fmla="*/ 3455894 w 5446058"/>
                <a:gd name="connsiteY2" fmla="*/ 4090401 h 4090401"/>
                <a:gd name="connsiteX3" fmla="*/ 5446058 w 5446058"/>
                <a:gd name="connsiteY3" fmla="*/ 580719 h 4090401"/>
                <a:gd name="connsiteX4" fmla="*/ 3119717 w 5446058"/>
                <a:gd name="connsiteY4" fmla="*/ 29390 h 4090401"/>
                <a:gd name="connsiteX5" fmla="*/ 1976717 w 5446058"/>
                <a:gd name="connsiteY5" fmla="*/ 2019554 h 4090401"/>
                <a:gd name="connsiteX6" fmla="*/ 779929 w 5446058"/>
                <a:gd name="connsiteY6" fmla="*/ 1723719 h 4090401"/>
                <a:gd name="connsiteX0" fmla="*/ 779929 w 5446058"/>
                <a:gd name="connsiteY0" fmla="*/ 1723719 h 4090401"/>
                <a:gd name="connsiteX1" fmla="*/ 0 w 5446058"/>
                <a:gd name="connsiteY1" fmla="*/ 3256684 h 4090401"/>
                <a:gd name="connsiteX2" fmla="*/ 3455894 w 5446058"/>
                <a:gd name="connsiteY2" fmla="*/ 4090401 h 4090401"/>
                <a:gd name="connsiteX3" fmla="*/ 5446058 w 5446058"/>
                <a:gd name="connsiteY3" fmla="*/ 580719 h 4090401"/>
                <a:gd name="connsiteX4" fmla="*/ 3119717 w 5446058"/>
                <a:gd name="connsiteY4" fmla="*/ 29390 h 4090401"/>
                <a:gd name="connsiteX5" fmla="*/ 1976717 w 5446058"/>
                <a:gd name="connsiteY5" fmla="*/ 2019554 h 4090401"/>
                <a:gd name="connsiteX6" fmla="*/ 779929 w 5446058"/>
                <a:gd name="connsiteY6" fmla="*/ 1723719 h 4090401"/>
                <a:gd name="connsiteX0" fmla="*/ 825497 w 5491626"/>
                <a:gd name="connsiteY0" fmla="*/ 1723719 h 4090401"/>
                <a:gd name="connsiteX1" fmla="*/ 0 w 5491626"/>
                <a:gd name="connsiteY1" fmla="*/ 3176455 h 4090401"/>
                <a:gd name="connsiteX2" fmla="*/ 3501462 w 5491626"/>
                <a:gd name="connsiteY2" fmla="*/ 4090401 h 4090401"/>
                <a:gd name="connsiteX3" fmla="*/ 5491626 w 5491626"/>
                <a:gd name="connsiteY3" fmla="*/ 580719 h 4090401"/>
                <a:gd name="connsiteX4" fmla="*/ 3165285 w 5491626"/>
                <a:gd name="connsiteY4" fmla="*/ 29390 h 4090401"/>
                <a:gd name="connsiteX5" fmla="*/ 2022285 w 5491626"/>
                <a:gd name="connsiteY5" fmla="*/ 2019554 h 4090401"/>
                <a:gd name="connsiteX6" fmla="*/ 825497 w 5491626"/>
                <a:gd name="connsiteY6" fmla="*/ 1723719 h 4090401"/>
                <a:gd name="connsiteX0" fmla="*/ 825497 w 5491626"/>
                <a:gd name="connsiteY0" fmla="*/ 1723719 h 4090401"/>
                <a:gd name="connsiteX1" fmla="*/ 0 w 5491626"/>
                <a:gd name="connsiteY1" fmla="*/ 3176455 h 4090401"/>
                <a:gd name="connsiteX2" fmla="*/ 3501462 w 5491626"/>
                <a:gd name="connsiteY2" fmla="*/ 4090401 h 4090401"/>
                <a:gd name="connsiteX3" fmla="*/ 5491626 w 5491626"/>
                <a:gd name="connsiteY3" fmla="*/ 580719 h 4090401"/>
                <a:gd name="connsiteX4" fmla="*/ 3165285 w 5491626"/>
                <a:gd name="connsiteY4" fmla="*/ 29390 h 4090401"/>
                <a:gd name="connsiteX5" fmla="*/ 2022285 w 5491626"/>
                <a:gd name="connsiteY5" fmla="*/ 2019554 h 4090401"/>
                <a:gd name="connsiteX6" fmla="*/ 825497 w 5491626"/>
                <a:gd name="connsiteY6" fmla="*/ 1723719 h 4090401"/>
                <a:gd name="connsiteX0" fmla="*/ 825497 w 5491626"/>
                <a:gd name="connsiteY0" fmla="*/ 1723719 h 4090401"/>
                <a:gd name="connsiteX1" fmla="*/ 0 w 5491626"/>
                <a:gd name="connsiteY1" fmla="*/ 3176455 h 4090401"/>
                <a:gd name="connsiteX2" fmla="*/ 3501462 w 5491626"/>
                <a:gd name="connsiteY2" fmla="*/ 4090401 h 4090401"/>
                <a:gd name="connsiteX3" fmla="*/ 5491626 w 5491626"/>
                <a:gd name="connsiteY3" fmla="*/ 580719 h 4090401"/>
                <a:gd name="connsiteX4" fmla="*/ 3165285 w 5491626"/>
                <a:gd name="connsiteY4" fmla="*/ 29390 h 4090401"/>
                <a:gd name="connsiteX5" fmla="*/ 2022285 w 5491626"/>
                <a:gd name="connsiteY5" fmla="*/ 2019554 h 4090401"/>
                <a:gd name="connsiteX6" fmla="*/ 825497 w 5491626"/>
                <a:gd name="connsiteY6" fmla="*/ 1723719 h 4090401"/>
                <a:gd name="connsiteX0" fmla="*/ 825497 w 5491626"/>
                <a:gd name="connsiteY0" fmla="*/ 1723719 h 4090401"/>
                <a:gd name="connsiteX1" fmla="*/ 0 w 5491626"/>
                <a:gd name="connsiteY1" fmla="*/ 3176455 h 4090401"/>
                <a:gd name="connsiteX2" fmla="*/ 3501462 w 5491626"/>
                <a:gd name="connsiteY2" fmla="*/ 4090401 h 4090401"/>
                <a:gd name="connsiteX3" fmla="*/ 5491626 w 5491626"/>
                <a:gd name="connsiteY3" fmla="*/ 580719 h 4090401"/>
                <a:gd name="connsiteX4" fmla="*/ 3165285 w 5491626"/>
                <a:gd name="connsiteY4" fmla="*/ 29390 h 4090401"/>
                <a:gd name="connsiteX5" fmla="*/ 2022285 w 5491626"/>
                <a:gd name="connsiteY5" fmla="*/ 2019554 h 4090401"/>
                <a:gd name="connsiteX6" fmla="*/ 825497 w 5491626"/>
                <a:gd name="connsiteY6" fmla="*/ 1723719 h 4090401"/>
                <a:gd name="connsiteX0" fmla="*/ 825497 w 5491626"/>
                <a:gd name="connsiteY0" fmla="*/ 1723719 h 4090401"/>
                <a:gd name="connsiteX1" fmla="*/ 0 w 5491626"/>
                <a:gd name="connsiteY1" fmla="*/ 3176455 h 4090401"/>
                <a:gd name="connsiteX2" fmla="*/ 3501462 w 5491626"/>
                <a:gd name="connsiteY2" fmla="*/ 4090401 h 4090401"/>
                <a:gd name="connsiteX3" fmla="*/ 5491626 w 5491626"/>
                <a:gd name="connsiteY3" fmla="*/ 580719 h 4090401"/>
                <a:gd name="connsiteX4" fmla="*/ 3165285 w 5491626"/>
                <a:gd name="connsiteY4" fmla="*/ 29390 h 4090401"/>
                <a:gd name="connsiteX5" fmla="*/ 2022285 w 5491626"/>
                <a:gd name="connsiteY5" fmla="*/ 2019554 h 4090401"/>
                <a:gd name="connsiteX6" fmla="*/ 825497 w 5491626"/>
                <a:gd name="connsiteY6" fmla="*/ 1723719 h 4090401"/>
                <a:gd name="connsiteX0" fmla="*/ 864096 w 5491626"/>
                <a:gd name="connsiteY0" fmla="*/ 1664287 h 4090401"/>
                <a:gd name="connsiteX1" fmla="*/ 0 w 5491626"/>
                <a:gd name="connsiteY1" fmla="*/ 3176455 h 4090401"/>
                <a:gd name="connsiteX2" fmla="*/ 3501462 w 5491626"/>
                <a:gd name="connsiteY2" fmla="*/ 4090401 h 4090401"/>
                <a:gd name="connsiteX3" fmla="*/ 5491626 w 5491626"/>
                <a:gd name="connsiteY3" fmla="*/ 580719 h 4090401"/>
                <a:gd name="connsiteX4" fmla="*/ 3165285 w 5491626"/>
                <a:gd name="connsiteY4" fmla="*/ 29390 h 4090401"/>
                <a:gd name="connsiteX5" fmla="*/ 2022285 w 5491626"/>
                <a:gd name="connsiteY5" fmla="*/ 2019554 h 4090401"/>
                <a:gd name="connsiteX6" fmla="*/ 864096 w 5491626"/>
                <a:gd name="connsiteY6" fmla="*/ 1664287 h 4090401"/>
                <a:gd name="connsiteX0" fmla="*/ 864096 w 5491626"/>
                <a:gd name="connsiteY0" fmla="*/ 1664287 h 4090401"/>
                <a:gd name="connsiteX1" fmla="*/ 0 w 5491626"/>
                <a:gd name="connsiteY1" fmla="*/ 3176455 h 4090401"/>
                <a:gd name="connsiteX2" fmla="*/ 3501462 w 5491626"/>
                <a:gd name="connsiteY2" fmla="*/ 4090401 h 4090401"/>
                <a:gd name="connsiteX3" fmla="*/ 5491626 w 5491626"/>
                <a:gd name="connsiteY3" fmla="*/ 580719 h 4090401"/>
                <a:gd name="connsiteX4" fmla="*/ 3165285 w 5491626"/>
                <a:gd name="connsiteY4" fmla="*/ 29390 h 4090401"/>
                <a:gd name="connsiteX5" fmla="*/ 2022285 w 5491626"/>
                <a:gd name="connsiteY5" fmla="*/ 2019554 h 4090401"/>
                <a:gd name="connsiteX6" fmla="*/ 864096 w 5491626"/>
                <a:gd name="connsiteY6" fmla="*/ 1664287 h 4090401"/>
                <a:gd name="connsiteX0" fmla="*/ 864096 w 5491626"/>
                <a:gd name="connsiteY0" fmla="*/ 1664287 h 4090401"/>
                <a:gd name="connsiteX1" fmla="*/ 0 w 5491626"/>
                <a:gd name="connsiteY1" fmla="*/ 3176455 h 4090401"/>
                <a:gd name="connsiteX2" fmla="*/ 3501462 w 5491626"/>
                <a:gd name="connsiteY2" fmla="*/ 4090401 h 4090401"/>
                <a:gd name="connsiteX3" fmla="*/ 5491626 w 5491626"/>
                <a:gd name="connsiteY3" fmla="*/ 580719 h 4090401"/>
                <a:gd name="connsiteX4" fmla="*/ 3165285 w 5491626"/>
                <a:gd name="connsiteY4" fmla="*/ 29390 h 4090401"/>
                <a:gd name="connsiteX5" fmla="*/ 2022285 w 5491626"/>
                <a:gd name="connsiteY5" fmla="*/ 2019554 h 4090401"/>
                <a:gd name="connsiteX6" fmla="*/ 864096 w 5491626"/>
                <a:gd name="connsiteY6" fmla="*/ 1664287 h 4090401"/>
                <a:gd name="connsiteX0" fmla="*/ 864096 w 5491626"/>
                <a:gd name="connsiteY0" fmla="*/ 1636414 h 4062528"/>
                <a:gd name="connsiteX1" fmla="*/ 0 w 5491626"/>
                <a:gd name="connsiteY1" fmla="*/ 3148582 h 4062528"/>
                <a:gd name="connsiteX2" fmla="*/ 3501462 w 5491626"/>
                <a:gd name="connsiteY2" fmla="*/ 4062528 h 4062528"/>
                <a:gd name="connsiteX3" fmla="*/ 5491626 w 5491626"/>
                <a:gd name="connsiteY3" fmla="*/ 552846 h 4062528"/>
                <a:gd name="connsiteX4" fmla="*/ 3165285 w 5491626"/>
                <a:gd name="connsiteY4" fmla="*/ 1517 h 4062528"/>
                <a:gd name="connsiteX5" fmla="*/ 2050860 w 5491626"/>
                <a:gd name="connsiteY5" fmla="*/ 2001206 h 4062528"/>
                <a:gd name="connsiteX6" fmla="*/ 864096 w 5491626"/>
                <a:gd name="connsiteY6" fmla="*/ 1636414 h 4062528"/>
                <a:gd name="connsiteX0" fmla="*/ 864096 w 5491626"/>
                <a:gd name="connsiteY0" fmla="*/ 1636414 h 4062528"/>
                <a:gd name="connsiteX1" fmla="*/ 0 w 5491626"/>
                <a:gd name="connsiteY1" fmla="*/ 3148582 h 4062528"/>
                <a:gd name="connsiteX2" fmla="*/ 3501462 w 5491626"/>
                <a:gd name="connsiteY2" fmla="*/ 4062528 h 4062528"/>
                <a:gd name="connsiteX3" fmla="*/ 5491626 w 5491626"/>
                <a:gd name="connsiteY3" fmla="*/ 552846 h 4062528"/>
                <a:gd name="connsiteX4" fmla="*/ 3165285 w 5491626"/>
                <a:gd name="connsiteY4" fmla="*/ 1517 h 4062528"/>
                <a:gd name="connsiteX5" fmla="*/ 2146110 w 5491626"/>
                <a:gd name="connsiteY5" fmla="*/ 2001206 h 4062528"/>
                <a:gd name="connsiteX6" fmla="*/ 864096 w 5491626"/>
                <a:gd name="connsiteY6" fmla="*/ 1636414 h 4062528"/>
                <a:gd name="connsiteX0" fmla="*/ 864096 w 5491626"/>
                <a:gd name="connsiteY0" fmla="*/ 1636414 h 4062528"/>
                <a:gd name="connsiteX1" fmla="*/ 0 w 5491626"/>
                <a:gd name="connsiteY1" fmla="*/ 3148582 h 4062528"/>
                <a:gd name="connsiteX2" fmla="*/ 3501462 w 5491626"/>
                <a:gd name="connsiteY2" fmla="*/ 4062528 h 4062528"/>
                <a:gd name="connsiteX3" fmla="*/ 5491626 w 5491626"/>
                <a:gd name="connsiteY3" fmla="*/ 552846 h 4062528"/>
                <a:gd name="connsiteX4" fmla="*/ 3165285 w 5491626"/>
                <a:gd name="connsiteY4" fmla="*/ 1517 h 4062528"/>
                <a:gd name="connsiteX5" fmla="*/ 2079435 w 5491626"/>
                <a:gd name="connsiteY5" fmla="*/ 2029781 h 4062528"/>
                <a:gd name="connsiteX6" fmla="*/ 864096 w 5491626"/>
                <a:gd name="connsiteY6" fmla="*/ 1636414 h 4062528"/>
                <a:gd name="connsiteX0" fmla="*/ 854571 w 5491626"/>
                <a:gd name="connsiteY0" fmla="*/ 1731664 h 4062528"/>
                <a:gd name="connsiteX1" fmla="*/ 0 w 5491626"/>
                <a:gd name="connsiteY1" fmla="*/ 3148582 h 4062528"/>
                <a:gd name="connsiteX2" fmla="*/ 3501462 w 5491626"/>
                <a:gd name="connsiteY2" fmla="*/ 4062528 h 4062528"/>
                <a:gd name="connsiteX3" fmla="*/ 5491626 w 5491626"/>
                <a:gd name="connsiteY3" fmla="*/ 552846 h 4062528"/>
                <a:gd name="connsiteX4" fmla="*/ 3165285 w 5491626"/>
                <a:gd name="connsiteY4" fmla="*/ 1517 h 4062528"/>
                <a:gd name="connsiteX5" fmla="*/ 2079435 w 5491626"/>
                <a:gd name="connsiteY5" fmla="*/ 2029781 h 4062528"/>
                <a:gd name="connsiteX6" fmla="*/ 854571 w 5491626"/>
                <a:gd name="connsiteY6" fmla="*/ 1731664 h 4062528"/>
                <a:gd name="connsiteX0" fmla="*/ 854571 w 5491626"/>
                <a:gd name="connsiteY0" fmla="*/ 1779289 h 4062528"/>
                <a:gd name="connsiteX1" fmla="*/ 0 w 5491626"/>
                <a:gd name="connsiteY1" fmla="*/ 3148582 h 4062528"/>
                <a:gd name="connsiteX2" fmla="*/ 3501462 w 5491626"/>
                <a:gd name="connsiteY2" fmla="*/ 4062528 h 4062528"/>
                <a:gd name="connsiteX3" fmla="*/ 5491626 w 5491626"/>
                <a:gd name="connsiteY3" fmla="*/ 552846 h 4062528"/>
                <a:gd name="connsiteX4" fmla="*/ 3165285 w 5491626"/>
                <a:gd name="connsiteY4" fmla="*/ 1517 h 4062528"/>
                <a:gd name="connsiteX5" fmla="*/ 2079435 w 5491626"/>
                <a:gd name="connsiteY5" fmla="*/ 2029781 h 4062528"/>
                <a:gd name="connsiteX6" fmla="*/ 854571 w 5491626"/>
                <a:gd name="connsiteY6" fmla="*/ 1779289 h 4062528"/>
                <a:gd name="connsiteX0" fmla="*/ 854571 w 5491626"/>
                <a:gd name="connsiteY0" fmla="*/ 1779289 h 4062528"/>
                <a:gd name="connsiteX1" fmla="*/ 0 w 5491626"/>
                <a:gd name="connsiteY1" fmla="*/ 3148582 h 4062528"/>
                <a:gd name="connsiteX2" fmla="*/ 3501462 w 5491626"/>
                <a:gd name="connsiteY2" fmla="*/ 4062528 h 4062528"/>
                <a:gd name="connsiteX3" fmla="*/ 5491626 w 5491626"/>
                <a:gd name="connsiteY3" fmla="*/ 552846 h 4062528"/>
                <a:gd name="connsiteX4" fmla="*/ 3165285 w 5491626"/>
                <a:gd name="connsiteY4" fmla="*/ 1517 h 4062528"/>
                <a:gd name="connsiteX5" fmla="*/ 2060385 w 5491626"/>
                <a:gd name="connsiteY5" fmla="*/ 2067881 h 4062528"/>
                <a:gd name="connsiteX6" fmla="*/ 854571 w 5491626"/>
                <a:gd name="connsiteY6" fmla="*/ 1779289 h 4062528"/>
                <a:gd name="connsiteX0" fmla="*/ 816471 w 5491626"/>
                <a:gd name="connsiteY0" fmla="*/ 1750714 h 4062528"/>
                <a:gd name="connsiteX1" fmla="*/ 0 w 5491626"/>
                <a:gd name="connsiteY1" fmla="*/ 3148582 h 4062528"/>
                <a:gd name="connsiteX2" fmla="*/ 3501462 w 5491626"/>
                <a:gd name="connsiteY2" fmla="*/ 4062528 h 4062528"/>
                <a:gd name="connsiteX3" fmla="*/ 5491626 w 5491626"/>
                <a:gd name="connsiteY3" fmla="*/ 552846 h 4062528"/>
                <a:gd name="connsiteX4" fmla="*/ 3165285 w 5491626"/>
                <a:gd name="connsiteY4" fmla="*/ 1517 h 4062528"/>
                <a:gd name="connsiteX5" fmla="*/ 2060385 w 5491626"/>
                <a:gd name="connsiteY5" fmla="*/ 2067881 h 4062528"/>
                <a:gd name="connsiteX6" fmla="*/ 816471 w 5491626"/>
                <a:gd name="connsiteY6" fmla="*/ 1750714 h 4062528"/>
                <a:gd name="connsiteX0" fmla="*/ 730746 w 5405901"/>
                <a:gd name="connsiteY0" fmla="*/ 1750714 h 4062528"/>
                <a:gd name="connsiteX1" fmla="*/ 0 w 5405901"/>
                <a:gd name="connsiteY1" fmla="*/ 3167632 h 4062528"/>
                <a:gd name="connsiteX2" fmla="*/ 3415737 w 5405901"/>
                <a:gd name="connsiteY2" fmla="*/ 4062528 h 4062528"/>
                <a:gd name="connsiteX3" fmla="*/ 5405901 w 5405901"/>
                <a:gd name="connsiteY3" fmla="*/ 552846 h 4062528"/>
                <a:gd name="connsiteX4" fmla="*/ 3079560 w 5405901"/>
                <a:gd name="connsiteY4" fmla="*/ 1517 h 4062528"/>
                <a:gd name="connsiteX5" fmla="*/ 1974660 w 5405901"/>
                <a:gd name="connsiteY5" fmla="*/ 2067881 h 4062528"/>
                <a:gd name="connsiteX6" fmla="*/ 730746 w 5405901"/>
                <a:gd name="connsiteY6" fmla="*/ 1750714 h 4062528"/>
                <a:gd name="connsiteX0" fmla="*/ 730746 w 5405901"/>
                <a:gd name="connsiteY0" fmla="*/ 1749197 h 4061011"/>
                <a:gd name="connsiteX1" fmla="*/ 0 w 5405901"/>
                <a:gd name="connsiteY1" fmla="*/ 3166115 h 4061011"/>
                <a:gd name="connsiteX2" fmla="*/ 3415737 w 5405901"/>
                <a:gd name="connsiteY2" fmla="*/ 4061011 h 4061011"/>
                <a:gd name="connsiteX3" fmla="*/ 5405901 w 5405901"/>
                <a:gd name="connsiteY3" fmla="*/ 551329 h 4061011"/>
                <a:gd name="connsiteX4" fmla="*/ 3079560 w 5405901"/>
                <a:gd name="connsiteY4" fmla="*/ 0 h 4061011"/>
                <a:gd name="connsiteX5" fmla="*/ 1974660 w 5405901"/>
                <a:gd name="connsiteY5" fmla="*/ 2066364 h 4061011"/>
                <a:gd name="connsiteX6" fmla="*/ 730746 w 5405901"/>
                <a:gd name="connsiteY6" fmla="*/ 1749197 h 4061011"/>
                <a:gd name="connsiteX0" fmla="*/ 730746 w 5405901"/>
                <a:gd name="connsiteY0" fmla="*/ 1749197 h 4061011"/>
                <a:gd name="connsiteX1" fmla="*/ 0 w 5405901"/>
                <a:gd name="connsiteY1" fmla="*/ 3166115 h 4061011"/>
                <a:gd name="connsiteX2" fmla="*/ 3415737 w 5405901"/>
                <a:gd name="connsiteY2" fmla="*/ 4061011 h 4061011"/>
                <a:gd name="connsiteX3" fmla="*/ 5405901 w 5405901"/>
                <a:gd name="connsiteY3" fmla="*/ 551329 h 4061011"/>
                <a:gd name="connsiteX4" fmla="*/ 3079560 w 5405901"/>
                <a:gd name="connsiteY4" fmla="*/ 0 h 4061011"/>
                <a:gd name="connsiteX5" fmla="*/ 1974660 w 5405901"/>
                <a:gd name="connsiteY5" fmla="*/ 2066364 h 4061011"/>
                <a:gd name="connsiteX6" fmla="*/ 730746 w 5405901"/>
                <a:gd name="connsiteY6" fmla="*/ 1749197 h 4061011"/>
                <a:gd name="connsiteX0" fmla="*/ 730746 w 5405901"/>
                <a:gd name="connsiteY0" fmla="*/ 1758722 h 4070536"/>
                <a:gd name="connsiteX1" fmla="*/ 0 w 5405901"/>
                <a:gd name="connsiteY1" fmla="*/ 3175640 h 4070536"/>
                <a:gd name="connsiteX2" fmla="*/ 3415737 w 5405901"/>
                <a:gd name="connsiteY2" fmla="*/ 4070536 h 4070536"/>
                <a:gd name="connsiteX3" fmla="*/ 5405901 w 5405901"/>
                <a:gd name="connsiteY3" fmla="*/ 560854 h 4070536"/>
                <a:gd name="connsiteX4" fmla="*/ 3031935 w 5405901"/>
                <a:gd name="connsiteY4" fmla="*/ 0 h 4070536"/>
                <a:gd name="connsiteX5" fmla="*/ 1974660 w 5405901"/>
                <a:gd name="connsiteY5" fmla="*/ 2075889 h 4070536"/>
                <a:gd name="connsiteX6" fmla="*/ 730746 w 5405901"/>
                <a:gd name="connsiteY6" fmla="*/ 1758722 h 4070536"/>
                <a:gd name="connsiteX0" fmla="*/ 730746 w 5405901"/>
                <a:gd name="connsiteY0" fmla="*/ 1758722 h 4070536"/>
                <a:gd name="connsiteX1" fmla="*/ 0 w 5405901"/>
                <a:gd name="connsiteY1" fmla="*/ 3175640 h 4070536"/>
                <a:gd name="connsiteX2" fmla="*/ 3415737 w 5405901"/>
                <a:gd name="connsiteY2" fmla="*/ 4070536 h 4070536"/>
                <a:gd name="connsiteX3" fmla="*/ 5405901 w 5405901"/>
                <a:gd name="connsiteY3" fmla="*/ 560854 h 4070536"/>
                <a:gd name="connsiteX4" fmla="*/ 3031935 w 5405901"/>
                <a:gd name="connsiteY4" fmla="*/ 0 h 4070536"/>
                <a:gd name="connsiteX5" fmla="*/ 1974660 w 5405901"/>
                <a:gd name="connsiteY5" fmla="*/ 2075889 h 4070536"/>
                <a:gd name="connsiteX6" fmla="*/ 730746 w 5405901"/>
                <a:gd name="connsiteY6" fmla="*/ 1758722 h 4070536"/>
                <a:gd name="connsiteX0" fmla="*/ 730746 w 5405901"/>
                <a:gd name="connsiteY0" fmla="*/ 1758722 h 4070536"/>
                <a:gd name="connsiteX1" fmla="*/ 0 w 5405901"/>
                <a:gd name="connsiteY1" fmla="*/ 3175640 h 4070536"/>
                <a:gd name="connsiteX2" fmla="*/ 3415737 w 5405901"/>
                <a:gd name="connsiteY2" fmla="*/ 4070536 h 4070536"/>
                <a:gd name="connsiteX3" fmla="*/ 5405901 w 5405901"/>
                <a:gd name="connsiteY3" fmla="*/ 560854 h 4070536"/>
                <a:gd name="connsiteX4" fmla="*/ 3070035 w 5405901"/>
                <a:gd name="connsiteY4" fmla="*/ 0 h 4070536"/>
                <a:gd name="connsiteX5" fmla="*/ 1974660 w 5405901"/>
                <a:gd name="connsiteY5" fmla="*/ 2075889 h 4070536"/>
                <a:gd name="connsiteX6" fmla="*/ 730746 w 5405901"/>
                <a:gd name="connsiteY6" fmla="*/ 1758722 h 4070536"/>
                <a:gd name="connsiteX0" fmla="*/ 730746 w 5405901"/>
                <a:gd name="connsiteY0" fmla="*/ 1758722 h 4070536"/>
                <a:gd name="connsiteX1" fmla="*/ 0 w 5405901"/>
                <a:gd name="connsiteY1" fmla="*/ 3175640 h 4070536"/>
                <a:gd name="connsiteX2" fmla="*/ 3415737 w 5405901"/>
                <a:gd name="connsiteY2" fmla="*/ 4070536 h 4070536"/>
                <a:gd name="connsiteX3" fmla="*/ 5405901 w 5405901"/>
                <a:gd name="connsiteY3" fmla="*/ 560854 h 4070536"/>
                <a:gd name="connsiteX4" fmla="*/ 3070035 w 5405901"/>
                <a:gd name="connsiteY4" fmla="*/ 0 h 4070536"/>
                <a:gd name="connsiteX5" fmla="*/ 2013586 w 5405901"/>
                <a:gd name="connsiteY5" fmla="*/ 1898608 h 4070536"/>
                <a:gd name="connsiteX6" fmla="*/ 730746 w 5405901"/>
                <a:gd name="connsiteY6" fmla="*/ 1758722 h 4070536"/>
                <a:gd name="connsiteX0" fmla="*/ 795620 w 5405901"/>
                <a:gd name="connsiteY0" fmla="*/ 1568779 h 4070536"/>
                <a:gd name="connsiteX1" fmla="*/ 0 w 5405901"/>
                <a:gd name="connsiteY1" fmla="*/ 3175640 h 4070536"/>
                <a:gd name="connsiteX2" fmla="*/ 3415737 w 5405901"/>
                <a:gd name="connsiteY2" fmla="*/ 4070536 h 4070536"/>
                <a:gd name="connsiteX3" fmla="*/ 5405901 w 5405901"/>
                <a:gd name="connsiteY3" fmla="*/ 560854 h 4070536"/>
                <a:gd name="connsiteX4" fmla="*/ 3070035 w 5405901"/>
                <a:gd name="connsiteY4" fmla="*/ 0 h 4070536"/>
                <a:gd name="connsiteX5" fmla="*/ 2013586 w 5405901"/>
                <a:gd name="connsiteY5" fmla="*/ 1898608 h 4070536"/>
                <a:gd name="connsiteX6" fmla="*/ 795620 w 5405901"/>
                <a:gd name="connsiteY6" fmla="*/ 1568779 h 4070536"/>
                <a:gd name="connsiteX0" fmla="*/ 834545 w 5444826"/>
                <a:gd name="connsiteY0" fmla="*/ 1568779 h 4070536"/>
                <a:gd name="connsiteX1" fmla="*/ 0 w 5444826"/>
                <a:gd name="connsiteY1" fmla="*/ 3049007 h 4070536"/>
                <a:gd name="connsiteX2" fmla="*/ 3454662 w 5444826"/>
                <a:gd name="connsiteY2" fmla="*/ 4070536 h 4070536"/>
                <a:gd name="connsiteX3" fmla="*/ 5444826 w 5444826"/>
                <a:gd name="connsiteY3" fmla="*/ 560854 h 4070536"/>
                <a:gd name="connsiteX4" fmla="*/ 3108960 w 5444826"/>
                <a:gd name="connsiteY4" fmla="*/ 0 h 4070536"/>
                <a:gd name="connsiteX5" fmla="*/ 2052511 w 5444826"/>
                <a:gd name="connsiteY5" fmla="*/ 1898608 h 4070536"/>
                <a:gd name="connsiteX6" fmla="*/ 834545 w 5444826"/>
                <a:gd name="connsiteY6" fmla="*/ 1568779 h 4070536"/>
                <a:gd name="connsiteX0" fmla="*/ 834545 w 5444826"/>
                <a:gd name="connsiteY0" fmla="*/ 1568779 h 3931246"/>
                <a:gd name="connsiteX1" fmla="*/ 0 w 5444826"/>
                <a:gd name="connsiteY1" fmla="*/ 3049007 h 3931246"/>
                <a:gd name="connsiteX2" fmla="*/ 3467635 w 5444826"/>
                <a:gd name="connsiteY2" fmla="*/ 3931246 h 3931246"/>
                <a:gd name="connsiteX3" fmla="*/ 5444826 w 5444826"/>
                <a:gd name="connsiteY3" fmla="*/ 560854 h 3931246"/>
                <a:gd name="connsiteX4" fmla="*/ 3108960 w 5444826"/>
                <a:gd name="connsiteY4" fmla="*/ 0 h 3931246"/>
                <a:gd name="connsiteX5" fmla="*/ 2052511 w 5444826"/>
                <a:gd name="connsiteY5" fmla="*/ 1898608 h 3931246"/>
                <a:gd name="connsiteX6" fmla="*/ 834545 w 5444826"/>
                <a:gd name="connsiteY6" fmla="*/ 1568779 h 3931246"/>
                <a:gd name="connsiteX0" fmla="*/ 834545 w 5444826"/>
                <a:gd name="connsiteY0" fmla="*/ 1568779 h 3931246"/>
                <a:gd name="connsiteX1" fmla="*/ 0 w 5444826"/>
                <a:gd name="connsiteY1" fmla="*/ 3049007 h 3931246"/>
                <a:gd name="connsiteX2" fmla="*/ 3467635 w 5444826"/>
                <a:gd name="connsiteY2" fmla="*/ 3931246 h 3931246"/>
                <a:gd name="connsiteX3" fmla="*/ 5444826 w 5444826"/>
                <a:gd name="connsiteY3" fmla="*/ 522863 h 3931246"/>
                <a:gd name="connsiteX4" fmla="*/ 3108960 w 5444826"/>
                <a:gd name="connsiteY4" fmla="*/ 0 h 3931246"/>
                <a:gd name="connsiteX5" fmla="*/ 2052511 w 5444826"/>
                <a:gd name="connsiteY5" fmla="*/ 1898608 h 3931246"/>
                <a:gd name="connsiteX6" fmla="*/ 834545 w 5444826"/>
                <a:gd name="connsiteY6" fmla="*/ 1568779 h 3931246"/>
                <a:gd name="connsiteX0" fmla="*/ 834545 w 5444826"/>
                <a:gd name="connsiteY0" fmla="*/ 1568779 h 3931246"/>
                <a:gd name="connsiteX1" fmla="*/ 0 w 5444826"/>
                <a:gd name="connsiteY1" fmla="*/ 3049007 h 3931246"/>
                <a:gd name="connsiteX2" fmla="*/ 3467635 w 5444826"/>
                <a:gd name="connsiteY2" fmla="*/ 3931246 h 3931246"/>
                <a:gd name="connsiteX3" fmla="*/ 5444826 w 5444826"/>
                <a:gd name="connsiteY3" fmla="*/ 522863 h 3931246"/>
                <a:gd name="connsiteX4" fmla="*/ 3108960 w 5444826"/>
                <a:gd name="connsiteY4" fmla="*/ 0 h 3931246"/>
                <a:gd name="connsiteX5" fmla="*/ 2091437 w 5444826"/>
                <a:gd name="connsiteY5" fmla="*/ 1885945 h 3931246"/>
                <a:gd name="connsiteX6" fmla="*/ 834545 w 5444826"/>
                <a:gd name="connsiteY6" fmla="*/ 1568779 h 3931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44826" h="3931246">
                  <a:moveTo>
                    <a:pt x="834545" y="1568779"/>
                  </a:moveTo>
                  <a:cubicBezTo>
                    <a:pt x="705509" y="1667391"/>
                    <a:pt x="116659" y="2835850"/>
                    <a:pt x="0" y="3049007"/>
                  </a:cubicBezTo>
                  <a:cubicBezTo>
                    <a:pt x="476372" y="3199211"/>
                    <a:pt x="3348109" y="3833678"/>
                    <a:pt x="3467635" y="3931246"/>
                  </a:cubicBezTo>
                  <a:cubicBezTo>
                    <a:pt x="4272888" y="2510095"/>
                    <a:pt x="5138584" y="991931"/>
                    <a:pt x="5444826" y="522863"/>
                  </a:cubicBezTo>
                  <a:cubicBezTo>
                    <a:pt x="4627885" y="347507"/>
                    <a:pt x="3337483" y="27760"/>
                    <a:pt x="3108960" y="0"/>
                  </a:cubicBezTo>
                  <a:cubicBezTo>
                    <a:pt x="3045464" y="170014"/>
                    <a:pt x="2210347" y="1627780"/>
                    <a:pt x="2091437" y="1885945"/>
                  </a:cubicBezTo>
                  <a:cubicBezTo>
                    <a:pt x="2006772" y="1852176"/>
                    <a:pt x="1129300" y="1671456"/>
                    <a:pt x="834545" y="1568779"/>
                  </a:cubicBezTo>
                  <a:close/>
                </a:path>
              </a:pathLst>
            </a:cu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39552" y="1412776"/>
            <a:ext cx="83529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6600" dirty="0" smtClean="0">
                <a:solidFill>
                  <a:schemeClr val="accent1">
                    <a:lumMod val="75000"/>
                  </a:schemeClr>
                </a:solidFill>
              </a:rPr>
              <a:t>Sabes como se organiza </a:t>
            </a:r>
            <a:r>
              <a:rPr lang="pt-PT" sz="6600" b="1" dirty="0" smtClean="0">
                <a:solidFill>
                  <a:srgbClr val="FFC000"/>
                </a:solidFill>
              </a:rPr>
              <a:t>a gramática </a:t>
            </a:r>
          </a:p>
          <a:p>
            <a:pPr algn="ctr"/>
            <a:r>
              <a:rPr lang="pt-PT" sz="6600" dirty="0" smtClean="0">
                <a:solidFill>
                  <a:schemeClr val="accent1">
                    <a:lumMod val="75000"/>
                  </a:schemeClr>
                </a:solidFill>
              </a:rPr>
              <a:t>da </a:t>
            </a:r>
            <a:r>
              <a:rPr lang="pt-PT" sz="6600" b="1" dirty="0" smtClean="0">
                <a:solidFill>
                  <a:schemeClr val="accent1">
                    <a:lumMod val="75000"/>
                  </a:schemeClr>
                </a:solidFill>
              </a:rPr>
              <a:t>língua portuguesa</a:t>
            </a:r>
            <a:r>
              <a:rPr lang="pt-PT" sz="6600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pt-PT" sz="6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624"/>
            <a:ext cx="563810" cy="690794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827584" y="476672"/>
            <a:ext cx="7848872" cy="0"/>
          </a:xfrm>
          <a:prstGeom prst="line">
            <a:avLst/>
          </a:prstGeom>
          <a:ln w="12700">
            <a:solidFill>
              <a:srgbClr val="96C8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95536" y="908720"/>
            <a:ext cx="0" cy="5616624"/>
          </a:xfrm>
          <a:prstGeom prst="line">
            <a:avLst/>
          </a:prstGeom>
          <a:ln w="12700">
            <a:solidFill>
              <a:srgbClr val="96C8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17401" y="6597352"/>
            <a:ext cx="51907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900" b="1" dirty="0">
                <a:solidFill>
                  <a:srgbClr val="555555"/>
                </a:solidFill>
                <a:latin typeface="Arial" pitchFamily="34" charset="0"/>
                <a:cs typeface="Arial" pitchFamily="34" charset="0"/>
              </a:rPr>
              <a:t>Língua </a:t>
            </a:r>
            <a:r>
              <a:rPr lang="pt-PT" sz="900" b="1" dirty="0" smtClean="0">
                <a:solidFill>
                  <a:srgbClr val="555555"/>
                </a:solidFill>
                <a:latin typeface="Arial" pitchFamily="34" charset="0"/>
                <a:cs typeface="Arial" pitchFamily="34" charset="0"/>
              </a:rPr>
              <a:t>Portuguesa</a:t>
            </a:r>
            <a:endParaRPr lang="pt-PT" sz="900" b="1" dirty="0">
              <a:solidFill>
                <a:srgbClr val="555555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17"/>
          <p:cNvSpPr txBox="1"/>
          <p:nvPr/>
        </p:nvSpPr>
        <p:spPr>
          <a:xfrm>
            <a:off x="251520" y="846004"/>
            <a:ext cx="4680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400" b="1" dirty="0" smtClean="0">
                <a:solidFill>
                  <a:srgbClr val="00B050"/>
                </a:solidFill>
              </a:rPr>
              <a:t>QUANTIFICADOR</a:t>
            </a:r>
            <a:endParaRPr lang="pt-PT" sz="44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916831"/>
            <a:ext cx="813690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smtClean="0">
                <a:solidFill>
                  <a:srgbClr val="0070C0"/>
                </a:solidFill>
              </a:rPr>
              <a:t>Quantificador</a:t>
            </a:r>
          </a:p>
          <a:p>
            <a:r>
              <a:rPr lang="pt-PT" sz="2800" b="1" dirty="0">
                <a:solidFill>
                  <a:srgbClr val="0070C0"/>
                </a:solidFill>
              </a:rPr>
              <a:t>	</a:t>
            </a:r>
            <a:r>
              <a:rPr lang="pt-PT" sz="2800" b="1" dirty="0">
                <a:solidFill>
                  <a:srgbClr val="7030A0"/>
                </a:solidFill>
              </a:rPr>
              <a:t>Quantificador numeral </a:t>
            </a:r>
            <a:r>
              <a:rPr lang="pt-PT" sz="2800" b="1" dirty="0">
                <a:solidFill>
                  <a:schemeClr val="bg1">
                    <a:lumMod val="50000"/>
                  </a:schemeClr>
                </a:solidFill>
              </a:rPr>
              <a:t>(ex. </a:t>
            </a:r>
            <a:r>
              <a:rPr lang="pt-PT" sz="2800" b="1" i="1" u="sng" dirty="0" smtClean="0">
                <a:solidFill>
                  <a:schemeClr val="bg1">
                    <a:lumMod val="50000"/>
                  </a:schemeClr>
                </a:solidFill>
              </a:rPr>
              <a:t>dois</a:t>
            </a:r>
            <a:r>
              <a:rPr lang="pt-PT" sz="2800" b="1" i="1" dirty="0" smtClean="0">
                <a:solidFill>
                  <a:schemeClr val="bg1">
                    <a:lumMod val="50000"/>
                  </a:schemeClr>
                </a:solidFill>
              </a:rPr>
              <a:t> livros</a:t>
            </a:r>
            <a:r>
              <a:rPr lang="pt-PT" sz="2800" b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pt-PT" sz="2800" b="1" dirty="0">
              <a:solidFill>
                <a:srgbClr val="7030A0"/>
              </a:solidFill>
            </a:endParaRPr>
          </a:p>
          <a:p>
            <a:r>
              <a:rPr lang="pt-PT" sz="2800" b="1" dirty="0" smtClean="0">
                <a:solidFill>
                  <a:srgbClr val="7030A0"/>
                </a:solidFill>
              </a:rPr>
              <a:t>	Quantificador </a:t>
            </a:r>
            <a:r>
              <a:rPr lang="pt-PT" sz="2800" b="1" dirty="0">
                <a:solidFill>
                  <a:srgbClr val="7030A0"/>
                </a:solidFill>
              </a:rPr>
              <a:t>universal  </a:t>
            </a:r>
            <a:r>
              <a:rPr lang="pt-PT" sz="2800" b="1" dirty="0">
                <a:solidFill>
                  <a:schemeClr val="bg1">
                    <a:lumMod val="50000"/>
                  </a:schemeClr>
                </a:solidFill>
              </a:rPr>
              <a:t>(ex. </a:t>
            </a:r>
            <a:r>
              <a:rPr lang="pt-PT" sz="2800" b="1" i="1" u="sng" dirty="0" smtClean="0">
                <a:solidFill>
                  <a:schemeClr val="bg1">
                    <a:lumMod val="50000"/>
                  </a:schemeClr>
                </a:solidFill>
              </a:rPr>
              <a:t>todo</a:t>
            </a:r>
            <a:r>
              <a:rPr lang="pt-PT" sz="2800" b="1" i="1" dirty="0" smtClean="0">
                <a:solidFill>
                  <a:schemeClr val="bg1">
                    <a:lumMod val="50000"/>
                  </a:schemeClr>
                </a:solidFill>
              </a:rPr>
              <a:t> o homem</a:t>
            </a:r>
            <a:r>
              <a:rPr lang="pt-PT" sz="2800" b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pt-PT" sz="2800" b="1" dirty="0" smtClean="0">
              <a:solidFill>
                <a:srgbClr val="7030A0"/>
              </a:solidFill>
            </a:endParaRPr>
          </a:p>
          <a:p>
            <a:r>
              <a:rPr lang="pt-PT" sz="2800" b="1" dirty="0">
                <a:solidFill>
                  <a:srgbClr val="7030A0"/>
                </a:solidFill>
              </a:rPr>
              <a:t>	Quantificador existencial </a:t>
            </a:r>
            <a:r>
              <a:rPr lang="pt-PT" sz="2800" b="1" dirty="0">
                <a:solidFill>
                  <a:schemeClr val="bg1">
                    <a:lumMod val="50000"/>
                  </a:schemeClr>
                </a:solidFill>
              </a:rPr>
              <a:t>(ex. </a:t>
            </a:r>
            <a:r>
              <a:rPr lang="pt-PT" sz="2800" b="1" i="1" u="sng" dirty="0" smtClean="0">
                <a:solidFill>
                  <a:schemeClr val="bg1">
                    <a:lumMod val="50000"/>
                  </a:schemeClr>
                </a:solidFill>
              </a:rPr>
              <a:t>alguns</a:t>
            </a:r>
            <a:r>
              <a:rPr lang="pt-PT" sz="2800" b="1" i="1" dirty="0" smtClean="0">
                <a:solidFill>
                  <a:schemeClr val="bg1">
                    <a:lumMod val="50000"/>
                  </a:schemeClr>
                </a:solidFill>
              </a:rPr>
              <a:t> gatos</a:t>
            </a:r>
            <a:r>
              <a:rPr lang="pt-PT" sz="2800" b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pt-PT" sz="2800" b="1" dirty="0" smtClean="0">
              <a:solidFill>
                <a:srgbClr val="7030A0"/>
              </a:solidFill>
            </a:endParaRPr>
          </a:p>
          <a:p>
            <a:r>
              <a:rPr lang="pt-PT" sz="2800" b="1" dirty="0">
                <a:solidFill>
                  <a:srgbClr val="7030A0"/>
                </a:solidFill>
              </a:rPr>
              <a:t>	</a:t>
            </a:r>
            <a:r>
              <a:rPr lang="pt-PT" sz="2800" b="1" dirty="0" smtClean="0">
                <a:solidFill>
                  <a:srgbClr val="7030A0"/>
                </a:solidFill>
              </a:rPr>
              <a:t>Quantificador interrogativo </a:t>
            </a:r>
          </a:p>
          <a:p>
            <a:r>
              <a:rPr lang="pt-PT" sz="2800" b="1" dirty="0">
                <a:solidFill>
                  <a:srgbClr val="7030A0"/>
                </a:solidFill>
              </a:rPr>
              <a:t>	</a:t>
            </a:r>
            <a:r>
              <a:rPr lang="pt-PT" sz="2800" b="1" dirty="0" smtClean="0">
                <a:solidFill>
                  <a:srgbClr val="7030A0"/>
                </a:solidFill>
              </a:rPr>
              <a:t>	</a:t>
            </a:r>
            <a:r>
              <a:rPr lang="pt-PT" sz="2800" b="1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pt-PT" sz="2800" b="1" dirty="0">
                <a:solidFill>
                  <a:schemeClr val="bg1">
                    <a:lumMod val="50000"/>
                  </a:schemeClr>
                </a:solidFill>
              </a:rPr>
              <a:t>ex. </a:t>
            </a:r>
            <a:r>
              <a:rPr lang="pt-PT" sz="2800" b="1" i="1" u="sng" dirty="0" smtClean="0">
                <a:solidFill>
                  <a:schemeClr val="bg1">
                    <a:lumMod val="50000"/>
                  </a:schemeClr>
                </a:solidFill>
              </a:rPr>
              <a:t>quantos</a:t>
            </a:r>
            <a:r>
              <a:rPr lang="pt-PT" sz="2800" b="1" i="1" dirty="0" smtClean="0">
                <a:solidFill>
                  <a:schemeClr val="bg1">
                    <a:lumMod val="50000"/>
                  </a:schemeClr>
                </a:solidFill>
              </a:rPr>
              <a:t> livros compraste?</a:t>
            </a:r>
            <a:r>
              <a:rPr lang="pt-PT" sz="2800" b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pt-PT" sz="2800" b="1" dirty="0" smtClean="0">
              <a:solidFill>
                <a:srgbClr val="7030A0"/>
              </a:solidFill>
            </a:endParaRPr>
          </a:p>
          <a:p>
            <a:r>
              <a:rPr lang="pt-PT" sz="2800" b="1" dirty="0" smtClean="0">
                <a:solidFill>
                  <a:srgbClr val="7030A0"/>
                </a:solidFill>
              </a:rPr>
              <a:t>	Quantificador </a:t>
            </a:r>
            <a:r>
              <a:rPr lang="pt-PT" sz="2800" b="1" dirty="0">
                <a:solidFill>
                  <a:srgbClr val="7030A0"/>
                </a:solidFill>
              </a:rPr>
              <a:t>relativo </a:t>
            </a:r>
            <a:endParaRPr lang="pt-PT" sz="2800" b="1" dirty="0" smtClean="0">
              <a:solidFill>
                <a:srgbClr val="7030A0"/>
              </a:solidFill>
            </a:endParaRPr>
          </a:p>
          <a:p>
            <a:r>
              <a:rPr lang="pt-PT" sz="2800" b="1" dirty="0">
                <a:solidFill>
                  <a:srgbClr val="7030A0"/>
                </a:solidFill>
              </a:rPr>
              <a:t>	</a:t>
            </a:r>
            <a:r>
              <a:rPr lang="pt-PT" sz="2800" b="1" dirty="0" smtClean="0">
                <a:solidFill>
                  <a:srgbClr val="7030A0"/>
                </a:solidFill>
              </a:rPr>
              <a:t>	</a:t>
            </a:r>
            <a:r>
              <a:rPr lang="pt-PT" sz="2800" b="1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pt-PT" sz="2800" b="1" dirty="0">
                <a:solidFill>
                  <a:schemeClr val="bg1">
                    <a:lumMod val="50000"/>
                  </a:schemeClr>
                </a:solidFill>
              </a:rPr>
              <a:t>ex. </a:t>
            </a:r>
            <a:r>
              <a:rPr lang="pt-PT" sz="2800" b="1" i="1" dirty="0" smtClean="0">
                <a:solidFill>
                  <a:schemeClr val="bg1">
                    <a:lumMod val="50000"/>
                  </a:schemeClr>
                </a:solidFill>
              </a:rPr>
              <a:t>Fiz tudo </a:t>
            </a:r>
            <a:r>
              <a:rPr lang="pt-PT" sz="2800" b="1" i="1" u="sng" dirty="0" smtClean="0">
                <a:solidFill>
                  <a:schemeClr val="bg1">
                    <a:lumMod val="50000"/>
                  </a:schemeClr>
                </a:solidFill>
              </a:rPr>
              <a:t>quanto</a:t>
            </a:r>
            <a:r>
              <a:rPr lang="pt-PT" sz="2800" b="1" i="1" dirty="0" smtClean="0">
                <a:solidFill>
                  <a:schemeClr val="bg1">
                    <a:lumMod val="50000"/>
                  </a:schemeClr>
                </a:solidFill>
              </a:rPr>
              <a:t> me mandaste</a:t>
            </a:r>
            <a:r>
              <a:rPr lang="pt-PT" sz="2800" b="1" dirty="0" smtClean="0">
                <a:solidFill>
                  <a:schemeClr val="bg1">
                    <a:lumMod val="50000"/>
                  </a:schemeClr>
                </a:solidFill>
              </a:rPr>
              <a:t>.)</a:t>
            </a:r>
            <a:endParaRPr lang="pt-PT" sz="2800" b="1" dirty="0">
              <a:solidFill>
                <a:srgbClr val="7030A0"/>
              </a:solidFill>
            </a:endParaRPr>
          </a:p>
          <a:p>
            <a:endParaRPr lang="pt-PT" sz="2800" b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560" y="476672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solidFill>
                  <a:schemeClr val="accent6">
                    <a:lumMod val="75000"/>
                  </a:schemeClr>
                </a:solidFill>
                <a:latin typeface="Albertus Extra Bold" pitchFamily="34" charset="0"/>
              </a:rPr>
              <a:t>Classes </a:t>
            </a:r>
            <a:r>
              <a:rPr lang="pt-PT" dirty="0" smtClean="0">
                <a:solidFill>
                  <a:schemeClr val="accent6">
                    <a:lumMod val="75000"/>
                  </a:schemeClr>
                </a:solidFill>
                <a:latin typeface="Albertus Extra Bold" pitchFamily="34" charset="0"/>
              </a:rPr>
              <a:t>fechadas</a:t>
            </a:r>
            <a:endParaRPr lang="pt-PT" dirty="0">
              <a:solidFill>
                <a:schemeClr val="accent6">
                  <a:lumMod val="75000"/>
                </a:schemeClr>
              </a:solidFill>
              <a:latin typeface="Albertus Extra Bold" pitchFamily="34" charset="0"/>
            </a:endParaRPr>
          </a:p>
        </p:txBody>
      </p:sp>
      <p:sp>
        <p:nvSpPr>
          <p:cNvPr id="7" name="Action Button: Back or Previous 6">
            <a:hlinkClick r:id="rId2" action="ppaction://hlinksldjump" highlightClick="1"/>
          </p:cNvPr>
          <p:cNvSpPr/>
          <p:nvPr/>
        </p:nvSpPr>
        <p:spPr>
          <a:xfrm>
            <a:off x="7884368" y="6003726"/>
            <a:ext cx="360040" cy="360040"/>
          </a:xfrm>
          <a:prstGeom prst="actionButtonBackPrevious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11" name="Group 10"/>
          <p:cNvGrpSpPr/>
          <p:nvPr/>
        </p:nvGrpSpPr>
        <p:grpSpPr>
          <a:xfrm>
            <a:off x="6982879" y="197932"/>
            <a:ext cx="1765585" cy="1296144"/>
            <a:chOff x="6982879" y="197932"/>
            <a:chExt cx="1765585" cy="1296144"/>
          </a:xfrm>
        </p:grpSpPr>
        <p:grpSp>
          <p:nvGrpSpPr>
            <p:cNvPr id="12" name="Group 11"/>
            <p:cNvGrpSpPr/>
            <p:nvPr/>
          </p:nvGrpSpPr>
          <p:grpSpPr>
            <a:xfrm>
              <a:off x="6982879" y="197932"/>
              <a:ext cx="1765585" cy="1296144"/>
              <a:chOff x="4853500" y="1903354"/>
              <a:chExt cx="1765585" cy="1296144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60032" y="1903354"/>
                <a:ext cx="1759053" cy="1296144"/>
              </a:xfrm>
              <a:prstGeom prst="rect">
                <a:avLst/>
              </a:prstGeom>
            </p:spPr>
          </p:pic>
          <p:sp>
            <p:nvSpPr>
              <p:cNvPr id="15" name="CaixaDeTexto 19"/>
              <p:cNvSpPr txBox="1"/>
              <p:nvPr/>
            </p:nvSpPr>
            <p:spPr>
              <a:xfrm rot="806653">
                <a:off x="4853500" y="2773662"/>
                <a:ext cx="132759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1100" b="1" dirty="0" smtClean="0">
                    <a:blipFill>
                      <a:blip r:embed="rId4"/>
                      <a:tile tx="0" ty="0" sx="100000" sy="100000" flip="none" algn="tl"/>
                    </a:blip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Classes de palavras</a:t>
                </a:r>
                <a:endParaRPr lang="pt-PT" sz="1100" b="1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13" name="Forma livre 18"/>
            <p:cNvSpPr/>
            <p:nvPr/>
          </p:nvSpPr>
          <p:spPr>
            <a:xfrm>
              <a:off x="7571388" y="404664"/>
              <a:ext cx="1177076" cy="870807"/>
            </a:xfrm>
            <a:custGeom>
              <a:avLst/>
              <a:gdLst>
                <a:gd name="connsiteX0" fmla="*/ 1225923 w 5948082"/>
                <a:gd name="connsiteY0" fmla="*/ 1934135 h 4746811"/>
                <a:gd name="connsiteX1" fmla="*/ 445994 w 5948082"/>
                <a:gd name="connsiteY1" fmla="*/ 3467100 h 4746811"/>
                <a:gd name="connsiteX2" fmla="*/ 3901888 w 5948082"/>
                <a:gd name="connsiteY2" fmla="*/ 4300817 h 4746811"/>
                <a:gd name="connsiteX3" fmla="*/ 5892052 w 5948082"/>
                <a:gd name="connsiteY3" fmla="*/ 791135 h 4746811"/>
                <a:gd name="connsiteX4" fmla="*/ 3565711 w 5948082"/>
                <a:gd name="connsiteY4" fmla="*/ 239806 h 4746811"/>
                <a:gd name="connsiteX5" fmla="*/ 2422711 w 5948082"/>
                <a:gd name="connsiteY5" fmla="*/ 2229970 h 4746811"/>
                <a:gd name="connsiteX6" fmla="*/ 1239370 w 5948082"/>
                <a:gd name="connsiteY6" fmla="*/ 1866900 h 4746811"/>
                <a:gd name="connsiteX7" fmla="*/ 1225923 w 5948082"/>
                <a:gd name="connsiteY7" fmla="*/ 1934135 h 4746811"/>
                <a:gd name="connsiteX0" fmla="*/ 1225923 w 5948082"/>
                <a:gd name="connsiteY0" fmla="*/ 1934135 h 4746811"/>
                <a:gd name="connsiteX1" fmla="*/ 445994 w 5948082"/>
                <a:gd name="connsiteY1" fmla="*/ 3467100 h 4746811"/>
                <a:gd name="connsiteX2" fmla="*/ 3901888 w 5948082"/>
                <a:gd name="connsiteY2" fmla="*/ 4300817 h 4746811"/>
                <a:gd name="connsiteX3" fmla="*/ 5892052 w 5948082"/>
                <a:gd name="connsiteY3" fmla="*/ 791135 h 4746811"/>
                <a:gd name="connsiteX4" fmla="*/ 3565711 w 5948082"/>
                <a:gd name="connsiteY4" fmla="*/ 239806 h 4746811"/>
                <a:gd name="connsiteX5" fmla="*/ 2422711 w 5948082"/>
                <a:gd name="connsiteY5" fmla="*/ 2229970 h 4746811"/>
                <a:gd name="connsiteX6" fmla="*/ 1225923 w 5948082"/>
                <a:gd name="connsiteY6" fmla="*/ 1934135 h 4746811"/>
                <a:gd name="connsiteX0" fmla="*/ 1225923 w 5948082"/>
                <a:gd name="connsiteY0" fmla="*/ 1934135 h 4746811"/>
                <a:gd name="connsiteX1" fmla="*/ 445994 w 5948082"/>
                <a:gd name="connsiteY1" fmla="*/ 3467100 h 4746811"/>
                <a:gd name="connsiteX2" fmla="*/ 3901888 w 5948082"/>
                <a:gd name="connsiteY2" fmla="*/ 4300817 h 4746811"/>
                <a:gd name="connsiteX3" fmla="*/ 5892052 w 5948082"/>
                <a:gd name="connsiteY3" fmla="*/ 791135 h 4746811"/>
                <a:gd name="connsiteX4" fmla="*/ 3565711 w 5948082"/>
                <a:gd name="connsiteY4" fmla="*/ 239806 h 4746811"/>
                <a:gd name="connsiteX5" fmla="*/ 2422711 w 5948082"/>
                <a:gd name="connsiteY5" fmla="*/ 2229970 h 4746811"/>
                <a:gd name="connsiteX6" fmla="*/ 1225923 w 5948082"/>
                <a:gd name="connsiteY6" fmla="*/ 1934135 h 4746811"/>
                <a:gd name="connsiteX0" fmla="*/ 779929 w 5502088"/>
                <a:gd name="connsiteY0" fmla="*/ 1934135 h 4746811"/>
                <a:gd name="connsiteX1" fmla="*/ 0 w 5502088"/>
                <a:gd name="connsiteY1" fmla="*/ 3467100 h 4746811"/>
                <a:gd name="connsiteX2" fmla="*/ 3455894 w 5502088"/>
                <a:gd name="connsiteY2" fmla="*/ 4300817 h 4746811"/>
                <a:gd name="connsiteX3" fmla="*/ 5446058 w 5502088"/>
                <a:gd name="connsiteY3" fmla="*/ 791135 h 4746811"/>
                <a:gd name="connsiteX4" fmla="*/ 3119717 w 5502088"/>
                <a:gd name="connsiteY4" fmla="*/ 239806 h 4746811"/>
                <a:gd name="connsiteX5" fmla="*/ 1976717 w 5502088"/>
                <a:gd name="connsiteY5" fmla="*/ 2229970 h 4746811"/>
                <a:gd name="connsiteX6" fmla="*/ 779929 w 5502088"/>
                <a:gd name="connsiteY6" fmla="*/ 1934135 h 4746811"/>
                <a:gd name="connsiteX0" fmla="*/ 779929 w 5502088"/>
                <a:gd name="connsiteY0" fmla="*/ 1934135 h 4300817"/>
                <a:gd name="connsiteX1" fmla="*/ 0 w 5502088"/>
                <a:gd name="connsiteY1" fmla="*/ 3467100 h 4300817"/>
                <a:gd name="connsiteX2" fmla="*/ 3455894 w 5502088"/>
                <a:gd name="connsiteY2" fmla="*/ 4300817 h 4300817"/>
                <a:gd name="connsiteX3" fmla="*/ 5446058 w 5502088"/>
                <a:gd name="connsiteY3" fmla="*/ 791135 h 4300817"/>
                <a:gd name="connsiteX4" fmla="*/ 3119717 w 5502088"/>
                <a:gd name="connsiteY4" fmla="*/ 239806 h 4300817"/>
                <a:gd name="connsiteX5" fmla="*/ 1976717 w 5502088"/>
                <a:gd name="connsiteY5" fmla="*/ 2229970 h 4300817"/>
                <a:gd name="connsiteX6" fmla="*/ 779929 w 5502088"/>
                <a:gd name="connsiteY6" fmla="*/ 1934135 h 4300817"/>
                <a:gd name="connsiteX0" fmla="*/ 779929 w 5502088"/>
                <a:gd name="connsiteY0" fmla="*/ 1934135 h 4300817"/>
                <a:gd name="connsiteX1" fmla="*/ 0 w 5502088"/>
                <a:gd name="connsiteY1" fmla="*/ 3467100 h 4300817"/>
                <a:gd name="connsiteX2" fmla="*/ 3455894 w 5502088"/>
                <a:gd name="connsiteY2" fmla="*/ 4300817 h 4300817"/>
                <a:gd name="connsiteX3" fmla="*/ 5446058 w 5502088"/>
                <a:gd name="connsiteY3" fmla="*/ 791135 h 4300817"/>
                <a:gd name="connsiteX4" fmla="*/ 3119717 w 5502088"/>
                <a:gd name="connsiteY4" fmla="*/ 239806 h 4300817"/>
                <a:gd name="connsiteX5" fmla="*/ 1976717 w 5502088"/>
                <a:gd name="connsiteY5" fmla="*/ 2229970 h 4300817"/>
                <a:gd name="connsiteX6" fmla="*/ 779929 w 5502088"/>
                <a:gd name="connsiteY6" fmla="*/ 1934135 h 4300817"/>
                <a:gd name="connsiteX0" fmla="*/ 779929 w 5502088"/>
                <a:gd name="connsiteY0" fmla="*/ 1934135 h 4300817"/>
                <a:gd name="connsiteX1" fmla="*/ 0 w 5502088"/>
                <a:gd name="connsiteY1" fmla="*/ 3467100 h 4300817"/>
                <a:gd name="connsiteX2" fmla="*/ 3455894 w 5502088"/>
                <a:gd name="connsiteY2" fmla="*/ 4300817 h 4300817"/>
                <a:gd name="connsiteX3" fmla="*/ 5446058 w 5502088"/>
                <a:gd name="connsiteY3" fmla="*/ 791135 h 4300817"/>
                <a:gd name="connsiteX4" fmla="*/ 3119717 w 5502088"/>
                <a:gd name="connsiteY4" fmla="*/ 239806 h 4300817"/>
                <a:gd name="connsiteX5" fmla="*/ 1976717 w 5502088"/>
                <a:gd name="connsiteY5" fmla="*/ 2229970 h 4300817"/>
                <a:gd name="connsiteX6" fmla="*/ 779929 w 5502088"/>
                <a:gd name="connsiteY6" fmla="*/ 1934135 h 4300817"/>
                <a:gd name="connsiteX0" fmla="*/ 779929 w 5446058"/>
                <a:gd name="connsiteY0" fmla="*/ 1934135 h 4300817"/>
                <a:gd name="connsiteX1" fmla="*/ 0 w 5446058"/>
                <a:gd name="connsiteY1" fmla="*/ 3467100 h 4300817"/>
                <a:gd name="connsiteX2" fmla="*/ 3455894 w 5446058"/>
                <a:gd name="connsiteY2" fmla="*/ 4300817 h 4300817"/>
                <a:gd name="connsiteX3" fmla="*/ 5446058 w 5446058"/>
                <a:gd name="connsiteY3" fmla="*/ 791135 h 4300817"/>
                <a:gd name="connsiteX4" fmla="*/ 3119717 w 5446058"/>
                <a:gd name="connsiteY4" fmla="*/ 239806 h 4300817"/>
                <a:gd name="connsiteX5" fmla="*/ 1976717 w 5446058"/>
                <a:gd name="connsiteY5" fmla="*/ 2229970 h 4300817"/>
                <a:gd name="connsiteX6" fmla="*/ 779929 w 5446058"/>
                <a:gd name="connsiteY6" fmla="*/ 1934135 h 4300817"/>
                <a:gd name="connsiteX0" fmla="*/ 779929 w 5446058"/>
                <a:gd name="connsiteY0" fmla="*/ 1723719 h 4090401"/>
                <a:gd name="connsiteX1" fmla="*/ 0 w 5446058"/>
                <a:gd name="connsiteY1" fmla="*/ 3256684 h 4090401"/>
                <a:gd name="connsiteX2" fmla="*/ 3455894 w 5446058"/>
                <a:gd name="connsiteY2" fmla="*/ 4090401 h 4090401"/>
                <a:gd name="connsiteX3" fmla="*/ 5446058 w 5446058"/>
                <a:gd name="connsiteY3" fmla="*/ 580719 h 4090401"/>
                <a:gd name="connsiteX4" fmla="*/ 3119717 w 5446058"/>
                <a:gd name="connsiteY4" fmla="*/ 29390 h 4090401"/>
                <a:gd name="connsiteX5" fmla="*/ 1976717 w 5446058"/>
                <a:gd name="connsiteY5" fmla="*/ 2019554 h 4090401"/>
                <a:gd name="connsiteX6" fmla="*/ 779929 w 5446058"/>
                <a:gd name="connsiteY6" fmla="*/ 1723719 h 4090401"/>
                <a:gd name="connsiteX0" fmla="*/ 779929 w 5446058"/>
                <a:gd name="connsiteY0" fmla="*/ 1723719 h 4090401"/>
                <a:gd name="connsiteX1" fmla="*/ 0 w 5446058"/>
                <a:gd name="connsiteY1" fmla="*/ 3256684 h 4090401"/>
                <a:gd name="connsiteX2" fmla="*/ 3455894 w 5446058"/>
                <a:gd name="connsiteY2" fmla="*/ 4090401 h 4090401"/>
                <a:gd name="connsiteX3" fmla="*/ 5446058 w 5446058"/>
                <a:gd name="connsiteY3" fmla="*/ 580719 h 4090401"/>
                <a:gd name="connsiteX4" fmla="*/ 3119717 w 5446058"/>
                <a:gd name="connsiteY4" fmla="*/ 29390 h 4090401"/>
                <a:gd name="connsiteX5" fmla="*/ 1976717 w 5446058"/>
                <a:gd name="connsiteY5" fmla="*/ 2019554 h 4090401"/>
                <a:gd name="connsiteX6" fmla="*/ 779929 w 5446058"/>
                <a:gd name="connsiteY6" fmla="*/ 1723719 h 4090401"/>
                <a:gd name="connsiteX0" fmla="*/ 825497 w 5491626"/>
                <a:gd name="connsiteY0" fmla="*/ 1723719 h 4090401"/>
                <a:gd name="connsiteX1" fmla="*/ 0 w 5491626"/>
                <a:gd name="connsiteY1" fmla="*/ 3176455 h 4090401"/>
                <a:gd name="connsiteX2" fmla="*/ 3501462 w 5491626"/>
                <a:gd name="connsiteY2" fmla="*/ 4090401 h 4090401"/>
                <a:gd name="connsiteX3" fmla="*/ 5491626 w 5491626"/>
                <a:gd name="connsiteY3" fmla="*/ 580719 h 4090401"/>
                <a:gd name="connsiteX4" fmla="*/ 3165285 w 5491626"/>
                <a:gd name="connsiteY4" fmla="*/ 29390 h 4090401"/>
                <a:gd name="connsiteX5" fmla="*/ 2022285 w 5491626"/>
                <a:gd name="connsiteY5" fmla="*/ 2019554 h 4090401"/>
                <a:gd name="connsiteX6" fmla="*/ 825497 w 5491626"/>
                <a:gd name="connsiteY6" fmla="*/ 1723719 h 4090401"/>
                <a:gd name="connsiteX0" fmla="*/ 825497 w 5491626"/>
                <a:gd name="connsiteY0" fmla="*/ 1723719 h 4090401"/>
                <a:gd name="connsiteX1" fmla="*/ 0 w 5491626"/>
                <a:gd name="connsiteY1" fmla="*/ 3176455 h 4090401"/>
                <a:gd name="connsiteX2" fmla="*/ 3501462 w 5491626"/>
                <a:gd name="connsiteY2" fmla="*/ 4090401 h 4090401"/>
                <a:gd name="connsiteX3" fmla="*/ 5491626 w 5491626"/>
                <a:gd name="connsiteY3" fmla="*/ 580719 h 4090401"/>
                <a:gd name="connsiteX4" fmla="*/ 3165285 w 5491626"/>
                <a:gd name="connsiteY4" fmla="*/ 29390 h 4090401"/>
                <a:gd name="connsiteX5" fmla="*/ 2022285 w 5491626"/>
                <a:gd name="connsiteY5" fmla="*/ 2019554 h 4090401"/>
                <a:gd name="connsiteX6" fmla="*/ 825497 w 5491626"/>
                <a:gd name="connsiteY6" fmla="*/ 1723719 h 4090401"/>
                <a:gd name="connsiteX0" fmla="*/ 825497 w 5491626"/>
                <a:gd name="connsiteY0" fmla="*/ 1723719 h 4090401"/>
                <a:gd name="connsiteX1" fmla="*/ 0 w 5491626"/>
                <a:gd name="connsiteY1" fmla="*/ 3176455 h 4090401"/>
                <a:gd name="connsiteX2" fmla="*/ 3501462 w 5491626"/>
                <a:gd name="connsiteY2" fmla="*/ 4090401 h 4090401"/>
                <a:gd name="connsiteX3" fmla="*/ 5491626 w 5491626"/>
                <a:gd name="connsiteY3" fmla="*/ 580719 h 4090401"/>
                <a:gd name="connsiteX4" fmla="*/ 3165285 w 5491626"/>
                <a:gd name="connsiteY4" fmla="*/ 29390 h 4090401"/>
                <a:gd name="connsiteX5" fmla="*/ 2022285 w 5491626"/>
                <a:gd name="connsiteY5" fmla="*/ 2019554 h 4090401"/>
                <a:gd name="connsiteX6" fmla="*/ 825497 w 5491626"/>
                <a:gd name="connsiteY6" fmla="*/ 1723719 h 4090401"/>
                <a:gd name="connsiteX0" fmla="*/ 825497 w 5491626"/>
                <a:gd name="connsiteY0" fmla="*/ 1723719 h 4090401"/>
                <a:gd name="connsiteX1" fmla="*/ 0 w 5491626"/>
                <a:gd name="connsiteY1" fmla="*/ 3176455 h 4090401"/>
                <a:gd name="connsiteX2" fmla="*/ 3501462 w 5491626"/>
                <a:gd name="connsiteY2" fmla="*/ 4090401 h 4090401"/>
                <a:gd name="connsiteX3" fmla="*/ 5491626 w 5491626"/>
                <a:gd name="connsiteY3" fmla="*/ 580719 h 4090401"/>
                <a:gd name="connsiteX4" fmla="*/ 3165285 w 5491626"/>
                <a:gd name="connsiteY4" fmla="*/ 29390 h 4090401"/>
                <a:gd name="connsiteX5" fmla="*/ 2022285 w 5491626"/>
                <a:gd name="connsiteY5" fmla="*/ 2019554 h 4090401"/>
                <a:gd name="connsiteX6" fmla="*/ 825497 w 5491626"/>
                <a:gd name="connsiteY6" fmla="*/ 1723719 h 4090401"/>
                <a:gd name="connsiteX0" fmla="*/ 825497 w 5491626"/>
                <a:gd name="connsiteY0" fmla="*/ 1723719 h 4090401"/>
                <a:gd name="connsiteX1" fmla="*/ 0 w 5491626"/>
                <a:gd name="connsiteY1" fmla="*/ 3176455 h 4090401"/>
                <a:gd name="connsiteX2" fmla="*/ 3501462 w 5491626"/>
                <a:gd name="connsiteY2" fmla="*/ 4090401 h 4090401"/>
                <a:gd name="connsiteX3" fmla="*/ 5491626 w 5491626"/>
                <a:gd name="connsiteY3" fmla="*/ 580719 h 4090401"/>
                <a:gd name="connsiteX4" fmla="*/ 3165285 w 5491626"/>
                <a:gd name="connsiteY4" fmla="*/ 29390 h 4090401"/>
                <a:gd name="connsiteX5" fmla="*/ 2022285 w 5491626"/>
                <a:gd name="connsiteY5" fmla="*/ 2019554 h 4090401"/>
                <a:gd name="connsiteX6" fmla="*/ 825497 w 5491626"/>
                <a:gd name="connsiteY6" fmla="*/ 1723719 h 4090401"/>
                <a:gd name="connsiteX0" fmla="*/ 864096 w 5491626"/>
                <a:gd name="connsiteY0" fmla="*/ 1664287 h 4090401"/>
                <a:gd name="connsiteX1" fmla="*/ 0 w 5491626"/>
                <a:gd name="connsiteY1" fmla="*/ 3176455 h 4090401"/>
                <a:gd name="connsiteX2" fmla="*/ 3501462 w 5491626"/>
                <a:gd name="connsiteY2" fmla="*/ 4090401 h 4090401"/>
                <a:gd name="connsiteX3" fmla="*/ 5491626 w 5491626"/>
                <a:gd name="connsiteY3" fmla="*/ 580719 h 4090401"/>
                <a:gd name="connsiteX4" fmla="*/ 3165285 w 5491626"/>
                <a:gd name="connsiteY4" fmla="*/ 29390 h 4090401"/>
                <a:gd name="connsiteX5" fmla="*/ 2022285 w 5491626"/>
                <a:gd name="connsiteY5" fmla="*/ 2019554 h 4090401"/>
                <a:gd name="connsiteX6" fmla="*/ 864096 w 5491626"/>
                <a:gd name="connsiteY6" fmla="*/ 1664287 h 4090401"/>
                <a:gd name="connsiteX0" fmla="*/ 864096 w 5491626"/>
                <a:gd name="connsiteY0" fmla="*/ 1664287 h 4090401"/>
                <a:gd name="connsiteX1" fmla="*/ 0 w 5491626"/>
                <a:gd name="connsiteY1" fmla="*/ 3176455 h 4090401"/>
                <a:gd name="connsiteX2" fmla="*/ 3501462 w 5491626"/>
                <a:gd name="connsiteY2" fmla="*/ 4090401 h 4090401"/>
                <a:gd name="connsiteX3" fmla="*/ 5491626 w 5491626"/>
                <a:gd name="connsiteY3" fmla="*/ 580719 h 4090401"/>
                <a:gd name="connsiteX4" fmla="*/ 3165285 w 5491626"/>
                <a:gd name="connsiteY4" fmla="*/ 29390 h 4090401"/>
                <a:gd name="connsiteX5" fmla="*/ 2022285 w 5491626"/>
                <a:gd name="connsiteY5" fmla="*/ 2019554 h 4090401"/>
                <a:gd name="connsiteX6" fmla="*/ 864096 w 5491626"/>
                <a:gd name="connsiteY6" fmla="*/ 1664287 h 4090401"/>
                <a:gd name="connsiteX0" fmla="*/ 864096 w 5491626"/>
                <a:gd name="connsiteY0" fmla="*/ 1664287 h 4090401"/>
                <a:gd name="connsiteX1" fmla="*/ 0 w 5491626"/>
                <a:gd name="connsiteY1" fmla="*/ 3176455 h 4090401"/>
                <a:gd name="connsiteX2" fmla="*/ 3501462 w 5491626"/>
                <a:gd name="connsiteY2" fmla="*/ 4090401 h 4090401"/>
                <a:gd name="connsiteX3" fmla="*/ 5491626 w 5491626"/>
                <a:gd name="connsiteY3" fmla="*/ 580719 h 4090401"/>
                <a:gd name="connsiteX4" fmla="*/ 3165285 w 5491626"/>
                <a:gd name="connsiteY4" fmla="*/ 29390 h 4090401"/>
                <a:gd name="connsiteX5" fmla="*/ 2022285 w 5491626"/>
                <a:gd name="connsiteY5" fmla="*/ 2019554 h 4090401"/>
                <a:gd name="connsiteX6" fmla="*/ 864096 w 5491626"/>
                <a:gd name="connsiteY6" fmla="*/ 1664287 h 4090401"/>
                <a:gd name="connsiteX0" fmla="*/ 864096 w 5491626"/>
                <a:gd name="connsiteY0" fmla="*/ 1636414 h 4062528"/>
                <a:gd name="connsiteX1" fmla="*/ 0 w 5491626"/>
                <a:gd name="connsiteY1" fmla="*/ 3148582 h 4062528"/>
                <a:gd name="connsiteX2" fmla="*/ 3501462 w 5491626"/>
                <a:gd name="connsiteY2" fmla="*/ 4062528 h 4062528"/>
                <a:gd name="connsiteX3" fmla="*/ 5491626 w 5491626"/>
                <a:gd name="connsiteY3" fmla="*/ 552846 h 4062528"/>
                <a:gd name="connsiteX4" fmla="*/ 3165285 w 5491626"/>
                <a:gd name="connsiteY4" fmla="*/ 1517 h 4062528"/>
                <a:gd name="connsiteX5" fmla="*/ 2050860 w 5491626"/>
                <a:gd name="connsiteY5" fmla="*/ 2001206 h 4062528"/>
                <a:gd name="connsiteX6" fmla="*/ 864096 w 5491626"/>
                <a:gd name="connsiteY6" fmla="*/ 1636414 h 4062528"/>
                <a:gd name="connsiteX0" fmla="*/ 864096 w 5491626"/>
                <a:gd name="connsiteY0" fmla="*/ 1636414 h 4062528"/>
                <a:gd name="connsiteX1" fmla="*/ 0 w 5491626"/>
                <a:gd name="connsiteY1" fmla="*/ 3148582 h 4062528"/>
                <a:gd name="connsiteX2" fmla="*/ 3501462 w 5491626"/>
                <a:gd name="connsiteY2" fmla="*/ 4062528 h 4062528"/>
                <a:gd name="connsiteX3" fmla="*/ 5491626 w 5491626"/>
                <a:gd name="connsiteY3" fmla="*/ 552846 h 4062528"/>
                <a:gd name="connsiteX4" fmla="*/ 3165285 w 5491626"/>
                <a:gd name="connsiteY4" fmla="*/ 1517 h 4062528"/>
                <a:gd name="connsiteX5" fmla="*/ 2146110 w 5491626"/>
                <a:gd name="connsiteY5" fmla="*/ 2001206 h 4062528"/>
                <a:gd name="connsiteX6" fmla="*/ 864096 w 5491626"/>
                <a:gd name="connsiteY6" fmla="*/ 1636414 h 4062528"/>
                <a:gd name="connsiteX0" fmla="*/ 864096 w 5491626"/>
                <a:gd name="connsiteY0" fmla="*/ 1636414 h 4062528"/>
                <a:gd name="connsiteX1" fmla="*/ 0 w 5491626"/>
                <a:gd name="connsiteY1" fmla="*/ 3148582 h 4062528"/>
                <a:gd name="connsiteX2" fmla="*/ 3501462 w 5491626"/>
                <a:gd name="connsiteY2" fmla="*/ 4062528 h 4062528"/>
                <a:gd name="connsiteX3" fmla="*/ 5491626 w 5491626"/>
                <a:gd name="connsiteY3" fmla="*/ 552846 h 4062528"/>
                <a:gd name="connsiteX4" fmla="*/ 3165285 w 5491626"/>
                <a:gd name="connsiteY4" fmla="*/ 1517 h 4062528"/>
                <a:gd name="connsiteX5" fmla="*/ 2079435 w 5491626"/>
                <a:gd name="connsiteY5" fmla="*/ 2029781 h 4062528"/>
                <a:gd name="connsiteX6" fmla="*/ 864096 w 5491626"/>
                <a:gd name="connsiteY6" fmla="*/ 1636414 h 4062528"/>
                <a:gd name="connsiteX0" fmla="*/ 854571 w 5491626"/>
                <a:gd name="connsiteY0" fmla="*/ 1731664 h 4062528"/>
                <a:gd name="connsiteX1" fmla="*/ 0 w 5491626"/>
                <a:gd name="connsiteY1" fmla="*/ 3148582 h 4062528"/>
                <a:gd name="connsiteX2" fmla="*/ 3501462 w 5491626"/>
                <a:gd name="connsiteY2" fmla="*/ 4062528 h 4062528"/>
                <a:gd name="connsiteX3" fmla="*/ 5491626 w 5491626"/>
                <a:gd name="connsiteY3" fmla="*/ 552846 h 4062528"/>
                <a:gd name="connsiteX4" fmla="*/ 3165285 w 5491626"/>
                <a:gd name="connsiteY4" fmla="*/ 1517 h 4062528"/>
                <a:gd name="connsiteX5" fmla="*/ 2079435 w 5491626"/>
                <a:gd name="connsiteY5" fmla="*/ 2029781 h 4062528"/>
                <a:gd name="connsiteX6" fmla="*/ 854571 w 5491626"/>
                <a:gd name="connsiteY6" fmla="*/ 1731664 h 4062528"/>
                <a:gd name="connsiteX0" fmla="*/ 854571 w 5491626"/>
                <a:gd name="connsiteY0" fmla="*/ 1779289 h 4062528"/>
                <a:gd name="connsiteX1" fmla="*/ 0 w 5491626"/>
                <a:gd name="connsiteY1" fmla="*/ 3148582 h 4062528"/>
                <a:gd name="connsiteX2" fmla="*/ 3501462 w 5491626"/>
                <a:gd name="connsiteY2" fmla="*/ 4062528 h 4062528"/>
                <a:gd name="connsiteX3" fmla="*/ 5491626 w 5491626"/>
                <a:gd name="connsiteY3" fmla="*/ 552846 h 4062528"/>
                <a:gd name="connsiteX4" fmla="*/ 3165285 w 5491626"/>
                <a:gd name="connsiteY4" fmla="*/ 1517 h 4062528"/>
                <a:gd name="connsiteX5" fmla="*/ 2079435 w 5491626"/>
                <a:gd name="connsiteY5" fmla="*/ 2029781 h 4062528"/>
                <a:gd name="connsiteX6" fmla="*/ 854571 w 5491626"/>
                <a:gd name="connsiteY6" fmla="*/ 1779289 h 4062528"/>
                <a:gd name="connsiteX0" fmla="*/ 854571 w 5491626"/>
                <a:gd name="connsiteY0" fmla="*/ 1779289 h 4062528"/>
                <a:gd name="connsiteX1" fmla="*/ 0 w 5491626"/>
                <a:gd name="connsiteY1" fmla="*/ 3148582 h 4062528"/>
                <a:gd name="connsiteX2" fmla="*/ 3501462 w 5491626"/>
                <a:gd name="connsiteY2" fmla="*/ 4062528 h 4062528"/>
                <a:gd name="connsiteX3" fmla="*/ 5491626 w 5491626"/>
                <a:gd name="connsiteY3" fmla="*/ 552846 h 4062528"/>
                <a:gd name="connsiteX4" fmla="*/ 3165285 w 5491626"/>
                <a:gd name="connsiteY4" fmla="*/ 1517 h 4062528"/>
                <a:gd name="connsiteX5" fmla="*/ 2060385 w 5491626"/>
                <a:gd name="connsiteY5" fmla="*/ 2067881 h 4062528"/>
                <a:gd name="connsiteX6" fmla="*/ 854571 w 5491626"/>
                <a:gd name="connsiteY6" fmla="*/ 1779289 h 4062528"/>
                <a:gd name="connsiteX0" fmla="*/ 816471 w 5491626"/>
                <a:gd name="connsiteY0" fmla="*/ 1750714 h 4062528"/>
                <a:gd name="connsiteX1" fmla="*/ 0 w 5491626"/>
                <a:gd name="connsiteY1" fmla="*/ 3148582 h 4062528"/>
                <a:gd name="connsiteX2" fmla="*/ 3501462 w 5491626"/>
                <a:gd name="connsiteY2" fmla="*/ 4062528 h 4062528"/>
                <a:gd name="connsiteX3" fmla="*/ 5491626 w 5491626"/>
                <a:gd name="connsiteY3" fmla="*/ 552846 h 4062528"/>
                <a:gd name="connsiteX4" fmla="*/ 3165285 w 5491626"/>
                <a:gd name="connsiteY4" fmla="*/ 1517 h 4062528"/>
                <a:gd name="connsiteX5" fmla="*/ 2060385 w 5491626"/>
                <a:gd name="connsiteY5" fmla="*/ 2067881 h 4062528"/>
                <a:gd name="connsiteX6" fmla="*/ 816471 w 5491626"/>
                <a:gd name="connsiteY6" fmla="*/ 1750714 h 4062528"/>
                <a:gd name="connsiteX0" fmla="*/ 730746 w 5405901"/>
                <a:gd name="connsiteY0" fmla="*/ 1750714 h 4062528"/>
                <a:gd name="connsiteX1" fmla="*/ 0 w 5405901"/>
                <a:gd name="connsiteY1" fmla="*/ 3167632 h 4062528"/>
                <a:gd name="connsiteX2" fmla="*/ 3415737 w 5405901"/>
                <a:gd name="connsiteY2" fmla="*/ 4062528 h 4062528"/>
                <a:gd name="connsiteX3" fmla="*/ 5405901 w 5405901"/>
                <a:gd name="connsiteY3" fmla="*/ 552846 h 4062528"/>
                <a:gd name="connsiteX4" fmla="*/ 3079560 w 5405901"/>
                <a:gd name="connsiteY4" fmla="*/ 1517 h 4062528"/>
                <a:gd name="connsiteX5" fmla="*/ 1974660 w 5405901"/>
                <a:gd name="connsiteY5" fmla="*/ 2067881 h 4062528"/>
                <a:gd name="connsiteX6" fmla="*/ 730746 w 5405901"/>
                <a:gd name="connsiteY6" fmla="*/ 1750714 h 4062528"/>
                <a:gd name="connsiteX0" fmla="*/ 730746 w 5405901"/>
                <a:gd name="connsiteY0" fmla="*/ 1749197 h 4061011"/>
                <a:gd name="connsiteX1" fmla="*/ 0 w 5405901"/>
                <a:gd name="connsiteY1" fmla="*/ 3166115 h 4061011"/>
                <a:gd name="connsiteX2" fmla="*/ 3415737 w 5405901"/>
                <a:gd name="connsiteY2" fmla="*/ 4061011 h 4061011"/>
                <a:gd name="connsiteX3" fmla="*/ 5405901 w 5405901"/>
                <a:gd name="connsiteY3" fmla="*/ 551329 h 4061011"/>
                <a:gd name="connsiteX4" fmla="*/ 3079560 w 5405901"/>
                <a:gd name="connsiteY4" fmla="*/ 0 h 4061011"/>
                <a:gd name="connsiteX5" fmla="*/ 1974660 w 5405901"/>
                <a:gd name="connsiteY5" fmla="*/ 2066364 h 4061011"/>
                <a:gd name="connsiteX6" fmla="*/ 730746 w 5405901"/>
                <a:gd name="connsiteY6" fmla="*/ 1749197 h 4061011"/>
                <a:gd name="connsiteX0" fmla="*/ 730746 w 5405901"/>
                <a:gd name="connsiteY0" fmla="*/ 1749197 h 4061011"/>
                <a:gd name="connsiteX1" fmla="*/ 0 w 5405901"/>
                <a:gd name="connsiteY1" fmla="*/ 3166115 h 4061011"/>
                <a:gd name="connsiteX2" fmla="*/ 3415737 w 5405901"/>
                <a:gd name="connsiteY2" fmla="*/ 4061011 h 4061011"/>
                <a:gd name="connsiteX3" fmla="*/ 5405901 w 5405901"/>
                <a:gd name="connsiteY3" fmla="*/ 551329 h 4061011"/>
                <a:gd name="connsiteX4" fmla="*/ 3079560 w 5405901"/>
                <a:gd name="connsiteY4" fmla="*/ 0 h 4061011"/>
                <a:gd name="connsiteX5" fmla="*/ 1974660 w 5405901"/>
                <a:gd name="connsiteY5" fmla="*/ 2066364 h 4061011"/>
                <a:gd name="connsiteX6" fmla="*/ 730746 w 5405901"/>
                <a:gd name="connsiteY6" fmla="*/ 1749197 h 4061011"/>
                <a:gd name="connsiteX0" fmla="*/ 730746 w 5405901"/>
                <a:gd name="connsiteY0" fmla="*/ 1758722 h 4070536"/>
                <a:gd name="connsiteX1" fmla="*/ 0 w 5405901"/>
                <a:gd name="connsiteY1" fmla="*/ 3175640 h 4070536"/>
                <a:gd name="connsiteX2" fmla="*/ 3415737 w 5405901"/>
                <a:gd name="connsiteY2" fmla="*/ 4070536 h 4070536"/>
                <a:gd name="connsiteX3" fmla="*/ 5405901 w 5405901"/>
                <a:gd name="connsiteY3" fmla="*/ 560854 h 4070536"/>
                <a:gd name="connsiteX4" fmla="*/ 3031935 w 5405901"/>
                <a:gd name="connsiteY4" fmla="*/ 0 h 4070536"/>
                <a:gd name="connsiteX5" fmla="*/ 1974660 w 5405901"/>
                <a:gd name="connsiteY5" fmla="*/ 2075889 h 4070536"/>
                <a:gd name="connsiteX6" fmla="*/ 730746 w 5405901"/>
                <a:gd name="connsiteY6" fmla="*/ 1758722 h 4070536"/>
                <a:gd name="connsiteX0" fmla="*/ 730746 w 5405901"/>
                <a:gd name="connsiteY0" fmla="*/ 1758722 h 4070536"/>
                <a:gd name="connsiteX1" fmla="*/ 0 w 5405901"/>
                <a:gd name="connsiteY1" fmla="*/ 3175640 h 4070536"/>
                <a:gd name="connsiteX2" fmla="*/ 3415737 w 5405901"/>
                <a:gd name="connsiteY2" fmla="*/ 4070536 h 4070536"/>
                <a:gd name="connsiteX3" fmla="*/ 5405901 w 5405901"/>
                <a:gd name="connsiteY3" fmla="*/ 560854 h 4070536"/>
                <a:gd name="connsiteX4" fmla="*/ 3031935 w 5405901"/>
                <a:gd name="connsiteY4" fmla="*/ 0 h 4070536"/>
                <a:gd name="connsiteX5" fmla="*/ 1974660 w 5405901"/>
                <a:gd name="connsiteY5" fmla="*/ 2075889 h 4070536"/>
                <a:gd name="connsiteX6" fmla="*/ 730746 w 5405901"/>
                <a:gd name="connsiteY6" fmla="*/ 1758722 h 4070536"/>
                <a:gd name="connsiteX0" fmla="*/ 730746 w 5405901"/>
                <a:gd name="connsiteY0" fmla="*/ 1758722 h 4070536"/>
                <a:gd name="connsiteX1" fmla="*/ 0 w 5405901"/>
                <a:gd name="connsiteY1" fmla="*/ 3175640 h 4070536"/>
                <a:gd name="connsiteX2" fmla="*/ 3415737 w 5405901"/>
                <a:gd name="connsiteY2" fmla="*/ 4070536 h 4070536"/>
                <a:gd name="connsiteX3" fmla="*/ 5405901 w 5405901"/>
                <a:gd name="connsiteY3" fmla="*/ 560854 h 4070536"/>
                <a:gd name="connsiteX4" fmla="*/ 3070035 w 5405901"/>
                <a:gd name="connsiteY4" fmla="*/ 0 h 4070536"/>
                <a:gd name="connsiteX5" fmla="*/ 1974660 w 5405901"/>
                <a:gd name="connsiteY5" fmla="*/ 2075889 h 4070536"/>
                <a:gd name="connsiteX6" fmla="*/ 730746 w 5405901"/>
                <a:gd name="connsiteY6" fmla="*/ 1758722 h 4070536"/>
                <a:gd name="connsiteX0" fmla="*/ 730746 w 5405901"/>
                <a:gd name="connsiteY0" fmla="*/ 1758722 h 4070536"/>
                <a:gd name="connsiteX1" fmla="*/ 0 w 5405901"/>
                <a:gd name="connsiteY1" fmla="*/ 3175640 h 4070536"/>
                <a:gd name="connsiteX2" fmla="*/ 3415737 w 5405901"/>
                <a:gd name="connsiteY2" fmla="*/ 4070536 h 4070536"/>
                <a:gd name="connsiteX3" fmla="*/ 5405901 w 5405901"/>
                <a:gd name="connsiteY3" fmla="*/ 560854 h 4070536"/>
                <a:gd name="connsiteX4" fmla="*/ 3070035 w 5405901"/>
                <a:gd name="connsiteY4" fmla="*/ 0 h 4070536"/>
                <a:gd name="connsiteX5" fmla="*/ 2013586 w 5405901"/>
                <a:gd name="connsiteY5" fmla="*/ 1898608 h 4070536"/>
                <a:gd name="connsiteX6" fmla="*/ 730746 w 5405901"/>
                <a:gd name="connsiteY6" fmla="*/ 1758722 h 4070536"/>
                <a:gd name="connsiteX0" fmla="*/ 795620 w 5405901"/>
                <a:gd name="connsiteY0" fmla="*/ 1568779 h 4070536"/>
                <a:gd name="connsiteX1" fmla="*/ 0 w 5405901"/>
                <a:gd name="connsiteY1" fmla="*/ 3175640 h 4070536"/>
                <a:gd name="connsiteX2" fmla="*/ 3415737 w 5405901"/>
                <a:gd name="connsiteY2" fmla="*/ 4070536 h 4070536"/>
                <a:gd name="connsiteX3" fmla="*/ 5405901 w 5405901"/>
                <a:gd name="connsiteY3" fmla="*/ 560854 h 4070536"/>
                <a:gd name="connsiteX4" fmla="*/ 3070035 w 5405901"/>
                <a:gd name="connsiteY4" fmla="*/ 0 h 4070536"/>
                <a:gd name="connsiteX5" fmla="*/ 2013586 w 5405901"/>
                <a:gd name="connsiteY5" fmla="*/ 1898608 h 4070536"/>
                <a:gd name="connsiteX6" fmla="*/ 795620 w 5405901"/>
                <a:gd name="connsiteY6" fmla="*/ 1568779 h 4070536"/>
                <a:gd name="connsiteX0" fmla="*/ 834545 w 5444826"/>
                <a:gd name="connsiteY0" fmla="*/ 1568779 h 4070536"/>
                <a:gd name="connsiteX1" fmla="*/ 0 w 5444826"/>
                <a:gd name="connsiteY1" fmla="*/ 3049007 h 4070536"/>
                <a:gd name="connsiteX2" fmla="*/ 3454662 w 5444826"/>
                <a:gd name="connsiteY2" fmla="*/ 4070536 h 4070536"/>
                <a:gd name="connsiteX3" fmla="*/ 5444826 w 5444826"/>
                <a:gd name="connsiteY3" fmla="*/ 560854 h 4070536"/>
                <a:gd name="connsiteX4" fmla="*/ 3108960 w 5444826"/>
                <a:gd name="connsiteY4" fmla="*/ 0 h 4070536"/>
                <a:gd name="connsiteX5" fmla="*/ 2052511 w 5444826"/>
                <a:gd name="connsiteY5" fmla="*/ 1898608 h 4070536"/>
                <a:gd name="connsiteX6" fmla="*/ 834545 w 5444826"/>
                <a:gd name="connsiteY6" fmla="*/ 1568779 h 4070536"/>
                <a:gd name="connsiteX0" fmla="*/ 834545 w 5444826"/>
                <a:gd name="connsiteY0" fmla="*/ 1568779 h 3931246"/>
                <a:gd name="connsiteX1" fmla="*/ 0 w 5444826"/>
                <a:gd name="connsiteY1" fmla="*/ 3049007 h 3931246"/>
                <a:gd name="connsiteX2" fmla="*/ 3467635 w 5444826"/>
                <a:gd name="connsiteY2" fmla="*/ 3931246 h 3931246"/>
                <a:gd name="connsiteX3" fmla="*/ 5444826 w 5444826"/>
                <a:gd name="connsiteY3" fmla="*/ 560854 h 3931246"/>
                <a:gd name="connsiteX4" fmla="*/ 3108960 w 5444826"/>
                <a:gd name="connsiteY4" fmla="*/ 0 h 3931246"/>
                <a:gd name="connsiteX5" fmla="*/ 2052511 w 5444826"/>
                <a:gd name="connsiteY5" fmla="*/ 1898608 h 3931246"/>
                <a:gd name="connsiteX6" fmla="*/ 834545 w 5444826"/>
                <a:gd name="connsiteY6" fmla="*/ 1568779 h 3931246"/>
                <a:gd name="connsiteX0" fmla="*/ 834545 w 5444826"/>
                <a:gd name="connsiteY0" fmla="*/ 1568779 h 3931246"/>
                <a:gd name="connsiteX1" fmla="*/ 0 w 5444826"/>
                <a:gd name="connsiteY1" fmla="*/ 3049007 h 3931246"/>
                <a:gd name="connsiteX2" fmla="*/ 3467635 w 5444826"/>
                <a:gd name="connsiteY2" fmla="*/ 3931246 h 3931246"/>
                <a:gd name="connsiteX3" fmla="*/ 5444826 w 5444826"/>
                <a:gd name="connsiteY3" fmla="*/ 522863 h 3931246"/>
                <a:gd name="connsiteX4" fmla="*/ 3108960 w 5444826"/>
                <a:gd name="connsiteY4" fmla="*/ 0 h 3931246"/>
                <a:gd name="connsiteX5" fmla="*/ 2052511 w 5444826"/>
                <a:gd name="connsiteY5" fmla="*/ 1898608 h 3931246"/>
                <a:gd name="connsiteX6" fmla="*/ 834545 w 5444826"/>
                <a:gd name="connsiteY6" fmla="*/ 1568779 h 3931246"/>
                <a:gd name="connsiteX0" fmla="*/ 834545 w 5444826"/>
                <a:gd name="connsiteY0" fmla="*/ 1568779 h 3931246"/>
                <a:gd name="connsiteX1" fmla="*/ 0 w 5444826"/>
                <a:gd name="connsiteY1" fmla="*/ 3049007 h 3931246"/>
                <a:gd name="connsiteX2" fmla="*/ 3467635 w 5444826"/>
                <a:gd name="connsiteY2" fmla="*/ 3931246 h 3931246"/>
                <a:gd name="connsiteX3" fmla="*/ 5444826 w 5444826"/>
                <a:gd name="connsiteY3" fmla="*/ 522863 h 3931246"/>
                <a:gd name="connsiteX4" fmla="*/ 3108960 w 5444826"/>
                <a:gd name="connsiteY4" fmla="*/ 0 h 3931246"/>
                <a:gd name="connsiteX5" fmla="*/ 2091437 w 5444826"/>
                <a:gd name="connsiteY5" fmla="*/ 1885945 h 3931246"/>
                <a:gd name="connsiteX6" fmla="*/ 834545 w 5444826"/>
                <a:gd name="connsiteY6" fmla="*/ 1568779 h 3931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44826" h="3931246">
                  <a:moveTo>
                    <a:pt x="834545" y="1568779"/>
                  </a:moveTo>
                  <a:cubicBezTo>
                    <a:pt x="705509" y="1667391"/>
                    <a:pt x="116659" y="2835850"/>
                    <a:pt x="0" y="3049007"/>
                  </a:cubicBezTo>
                  <a:cubicBezTo>
                    <a:pt x="476372" y="3199211"/>
                    <a:pt x="3348109" y="3833678"/>
                    <a:pt x="3467635" y="3931246"/>
                  </a:cubicBezTo>
                  <a:cubicBezTo>
                    <a:pt x="4272888" y="2510095"/>
                    <a:pt x="5138584" y="991931"/>
                    <a:pt x="5444826" y="522863"/>
                  </a:cubicBezTo>
                  <a:cubicBezTo>
                    <a:pt x="4627885" y="347507"/>
                    <a:pt x="3337483" y="27760"/>
                    <a:pt x="3108960" y="0"/>
                  </a:cubicBezTo>
                  <a:cubicBezTo>
                    <a:pt x="3045464" y="170014"/>
                    <a:pt x="2210347" y="1627780"/>
                    <a:pt x="2091437" y="1885945"/>
                  </a:cubicBezTo>
                  <a:cubicBezTo>
                    <a:pt x="2006772" y="1852176"/>
                    <a:pt x="1129300" y="1671456"/>
                    <a:pt x="834545" y="1568779"/>
                  </a:cubicBezTo>
                  <a:close/>
                </a:path>
              </a:pathLst>
            </a:cu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17"/>
          <p:cNvSpPr txBox="1"/>
          <p:nvPr/>
        </p:nvSpPr>
        <p:spPr>
          <a:xfrm>
            <a:off x="395536" y="1075383"/>
            <a:ext cx="3672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400" b="1" dirty="0" smtClean="0">
                <a:solidFill>
                  <a:srgbClr val="00B050"/>
                </a:solidFill>
              </a:rPr>
              <a:t>PREPOSIÇÃO</a:t>
            </a:r>
            <a:endParaRPr lang="pt-PT" sz="44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5914" y="2132856"/>
            <a:ext cx="53943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smtClean="0">
                <a:solidFill>
                  <a:srgbClr val="0070C0"/>
                </a:solidFill>
              </a:rPr>
              <a:t>Preposição</a:t>
            </a:r>
            <a:r>
              <a:rPr lang="pt-PT" sz="2800" b="1" dirty="0">
                <a:solidFill>
                  <a:srgbClr val="7030A0"/>
                </a:solidFill>
              </a:rPr>
              <a:t> </a:t>
            </a:r>
            <a:r>
              <a:rPr lang="pt-PT" sz="2800" b="1" dirty="0">
                <a:solidFill>
                  <a:schemeClr val="bg1">
                    <a:lumMod val="50000"/>
                  </a:schemeClr>
                </a:solidFill>
              </a:rPr>
              <a:t>(ex. </a:t>
            </a:r>
            <a:r>
              <a:rPr lang="pt-PT" sz="2800" b="1" i="1" dirty="0" smtClean="0">
                <a:solidFill>
                  <a:schemeClr val="bg1">
                    <a:lumMod val="50000"/>
                  </a:schemeClr>
                </a:solidFill>
              </a:rPr>
              <a:t>por</a:t>
            </a:r>
            <a:r>
              <a:rPr lang="pt-PT" sz="2800" b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pt-PT" sz="2800" b="1" dirty="0" smtClean="0">
              <a:solidFill>
                <a:srgbClr val="0070C0"/>
              </a:solidFill>
            </a:endParaRPr>
          </a:p>
          <a:p>
            <a:r>
              <a:rPr lang="pt-PT" sz="2800" b="1" dirty="0">
                <a:solidFill>
                  <a:srgbClr val="0070C0"/>
                </a:solidFill>
              </a:rPr>
              <a:t>	</a:t>
            </a:r>
          </a:p>
        </p:txBody>
      </p:sp>
      <p:sp>
        <p:nvSpPr>
          <p:cNvPr id="6" name="Rectangle 5"/>
          <p:cNvSpPr/>
          <p:nvPr/>
        </p:nvSpPr>
        <p:spPr>
          <a:xfrm>
            <a:off x="683568" y="476672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solidFill>
                  <a:schemeClr val="accent6">
                    <a:lumMod val="75000"/>
                  </a:schemeClr>
                </a:solidFill>
                <a:latin typeface="Albertus Extra Bold" pitchFamily="34" charset="0"/>
              </a:rPr>
              <a:t>Classes </a:t>
            </a:r>
            <a:r>
              <a:rPr lang="pt-PT" dirty="0" smtClean="0">
                <a:solidFill>
                  <a:schemeClr val="accent6">
                    <a:lumMod val="75000"/>
                  </a:schemeClr>
                </a:solidFill>
                <a:latin typeface="Albertus Extra Bold" pitchFamily="34" charset="0"/>
              </a:rPr>
              <a:t>fechadas</a:t>
            </a:r>
            <a:endParaRPr lang="pt-PT" dirty="0">
              <a:solidFill>
                <a:schemeClr val="accent6">
                  <a:lumMod val="75000"/>
                </a:schemeClr>
              </a:solidFill>
              <a:latin typeface="Albertus Extra Bold" pitchFamily="34" charset="0"/>
            </a:endParaRPr>
          </a:p>
        </p:txBody>
      </p:sp>
      <p:sp>
        <p:nvSpPr>
          <p:cNvPr id="7" name="Action Button: Back or Previous 6">
            <a:hlinkClick r:id="rId2" action="ppaction://hlinksldjump" highlightClick="1"/>
          </p:cNvPr>
          <p:cNvSpPr/>
          <p:nvPr/>
        </p:nvSpPr>
        <p:spPr>
          <a:xfrm>
            <a:off x="7884368" y="6003726"/>
            <a:ext cx="360040" cy="360040"/>
          </a:xfrm>
          <a:prstGeom prst="actionButtonBackPrevious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11" name="Group 10"/>
          <p:cNvGrpSpPr/>
          <p:nvPr/>
        </p:nvGrpSpPr>
        <p:grpSpPr>
          <a:xfrm>
            <a:off x="6982879" y="197932"/>
            <a:ext cx="1765585" cy="1296144"/>
            <a:chOff x="6982879" y="197932"/>
            <a:chExt cx="1765585" cy="1296144"/>
          </a:xfrm>
        </p:grpSpPr>
        <p:grpSp>
          <p:nvGrpSpPr>
            <p:cNvPr id="12" name="Group 11"/>
            <p:cNvGrpSpPr/>
            <p:nvPr/>
          </p:nvGrpSpPr>
          <p:grpSpPr>
            <a:xfrm>
              <a:off x="6982879" y="197932"/>
              <a:ext cx="1765585" cy="1296144"/>
              <a:chOff x="4853500" y="1903354"/>
              <a:chExt cx="1765585" cy="1296144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60032" y="1903354"/>
                <a:ext cx="1759053" cy="1296144"/>
              </a:xfrm>
              <a:prstGeom prst="rect">
                <a:avLst/>
              </a:prstGeom>
            </p:spPr>
          </p:pic>
          <p:sp>
            <p:nvSpPr>
              <p:cNvPr id="15" name="CaixaDeTexto 19"/>
              <p:cNvSpPr txBox="1"/>
              <p:nvPr/>
            </p:nvSpPr>
            <p:spPr>
              <a:xfrm rot="806653">
                <a:off x="4853500" y="2773662"/>
                <a:ext cx="132759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1100" b="1" dirty="0" smtClean="0">
                    <a:blipFill>
                      <a:blip r:embed="rId4"/>
                      <a:tile tx="0" ty="0" sx="100000" sy="100000" flip="none" algn="tl"/>
                    </a:blip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Classes de palavras</a:t>
                </a:r>
                <a:endParaRPr lang="pt-PT" sz="1100" b="1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13" name="Forma livre 18"/>
            <p:cNvSpPr/>
            <p:nvPr/>
          </p:nvSpPr>
          <p:spPr>
            <a:xfrm>
              <a:off x="7571388" y="404664"/>
              <a:ext cx="1177076" cy="870807"/>
            </a:xfrm>
            <a:custGeom>
              <a:avLst/>
              <a:gdLst>
                <a:gd name="connsiteX0" fmla="*/ 1225923 w 5948082"/>
                <a:gd name="connsiteY0" fmla="*/ 1934135 h 4746811"/>
                <a:gd name="connsiteX1" fmla="*/ 445994 w 5948082"/>
                <a:gd name="connsiteY1" fmla="*/ 3467100 h 4746811"/>
                <a:gd name="connsiteX2" fmla="*/ 3901888 w 5948082"/>
                <a:gd name="connsiteY2" fmla="*/ 4300817 h 4746811"/>
                <a:gd name="connsiteX3" fmla="*/ 5892052 w 5948082"/>
                <a:gd name="connsiteY3" fmla="*/ 791135 h 4746811"/>
                <a:gd name="connsiteX4" fmla="*/ 3565711 w 5948082"/>
                <a:gd name="connsiteY4" fmla="*/ 239806 h 4746811"/>
                <a:gd name="connsiteX5" fmla="*/ 2422711 w 5948082"/>
                <a:gd name="connsiteY5" fmla="*/ 2229970 h 4746811"/>
                <a:gd name="connsiteX6" fmla="*/ 1239370 w 5948082"/>
                <a:gd name="connsiteY6" fmla="*/ 1866900 h 4746811"/>
                <a:gd name="connsiteX7" fmla="*/ 1225923 w 5948082"/>
                <a:gd name="connsiteY7" fmla="*/ 1934135 h 4746811"/>
                <a:gd name="connsiteX0" fmla="*/ 1225923 w 5948082"/>
                <a:gd name="connsiteY0" fmla="*/ 1934135 h 4746811"/>
                <a:gd name="connsiteX1" fmla="*/ 445994 w 5948082"/>
                <a:gd name="connsiteY1" fmla="*/ 3467100 h 4746811"/>
                <a:gd name="connsiteX2" fmla="*/ 3901888 w 5948082"/>
                <a:gd name="connsiteY2" fmla="*/ 4300817 h 4746811"/>
                <a:gd name="connsiteX3" fmla="*/ 5892052 w 5948082"/>
                <a:gd name="connsiteY3" fmla="*/ 791135 h 4746811"/>
                <a:gd name="connsiteX4" fmla="*/ 3565711 w 5948082"/>
                <a:gd name="connsiteY4" fmla="*/ 239806 h 4746811"/>
                <a:gd name="connsiteX5" fmla="*/ 2422711 w 5948082"/>
                <a:gd name="connsiteY5" fmla="*/ 2229970 h 4746811"/>
                <a:gd name="connsiteX6" fmla="*/ 1225923 w 5948082"/>
                <a:gd name="connsiteY6" fmla="*/ 1934135 h 4746811"/>
                <a:gd name="connsiteX0" fmla="*/ 1225923 w 5948082"/>
                <a:gd name="connsiteY0" fmla="*/ 1934135 h 4746811"/>
                <a:gd name="connsiteX1" fmla="*/ 445994 w 5948082"/>
                <a:gd name="connsiteY1" fmla="*/ 3467100 h 4746811"/>
                <a:gd name="connsiteX2" fmla="*/ 3901888 w 5948082"/>
                <a:gd name="connsiteY2" fmla="*/ 4300817 h 4746811"/>
                <a:gd name="connsiteX3" fmla="*/ 5892052 w 5948082"/>
                <a:gd name="connsiteY3" fmla="*/ 791135 h 4746811"/>
                <a:gd name="connsiteX4" fmla="*/ 3565711 w 5948082"/>
                <a:gd name="connsiteY4" fmla="*/ 239806 h 4746811"/>
                <a:gd name="connsiteX5" fmla="*/ 2422711 w 5948082"/>
                <a:gd name="connsiteY5" fmla="*/ 2229970 h 4746811"/>
                <a:gd name="connsiteX6" fmla="*/ 1225923 w 5948082"/>
                <a:gd name="connsiteY6" fmla="*/ 1934135 h 4746811"/>
                <a:gd name="connsiteX0" fmla="*/ 779929 w 5502088"/>
                <a:gd name="connsiteY0" fmla="*/ 1934135 h 4746811"/>
                <a:gd name="connsiteX1" fmla="*/ 0 w 5502088"/>
                <a:gd name="connsiteY1" fmla="*/ 3467100 h 4746811"/>
                <a:gd name="connsiteX2" fmla="*/ 3455894 w 5502088"/>
                <a:gd name="connsiteY2" fmla="*/ 4300817 h 4746811"/>
                <a:gd name="connsiteX3" fmla="*/ 5446058 w 5502088"/>
                <a:gd name="connsiteY3" fmla="*/ 791135 h 4746811"/>
                <a:gd name="connsiteX4" fmla="*/ 3119717 w 5502088"/>
                <a:gd name="connsiteY4" fmla="*/ 239806 h 4746811"/>
                <a:gd name="connsiteX5" fmla="*/ 1976717 w 5502088"/>
                <a:gd name="connsiteY5" fmla="*/ 2229970 h 4746811"/>
                <a:gd name="connsiteX6" fmla="*/ 779929 w 5502088"/>
                <a:gd name="connsiteY6" fmla="*/ 1934135 h 4746811"/>
                <a:gd name="connsiteX0" fmla="*/ 779929 w 5502088"/>
                <a:gd name="connsiteY0" fmla="*/ 1934135 h 4300817"/>
                <a:gd name="connsiteX1" fmla="*/ 0 w 5502088"/>
                <a:gd name="connsiteY1" fmla="*/ 3467100 h 4300817"/>
                <a:gd name="connsiteX2" fmla="*/ 3455894 w 5502088"/>
                <a:gd name="connsiteY2" fmla="*/ 4300817 h 4300817"/>
                <a:gd name="connsiteX3" fmla="*/ 5446058 w 5502088"/>
                <a:gd name="connsiteY3" fmla="*/ 791135 h 4300817"/>
                <a:gd name="connsiteX4" fmla="*/ 3119717 w 5502088"/>
                <a:gd name="connsiteY4" fmla="*/ 239806 h 4300817"/>
                <a:gd name="connsiteX5" fmla="*/ 1976717 w 5502088"/>
                <a:gd name="connsiteY5" fmla="*/ 2229970 h 4300817"/>
                <a:gd name="connsiteX6" fmla="*/ 779929 w 5502088"/>
                <a:gd name="connsiteY6" fmla="*/ 1934135 h 4300817"/>
                <a:gd name="connsiteX0" fmla="*/ 779929 w 5502088"/>
                <a:gd name="connsiteY0" fmla="*/ 1934135 h 4300817"/>
                <a:gd name="connsiteX1" fmla="*/ 0 w 5502088"/>
                <a:gd name="connsiteY1" fmla="*/ 3467100 h 4300817"/>
                <a:gd name="connsiteX2" fmla="*/ 3455894 w 5502088"/>
                <a:gd name="connsiteY2" fmla="*/ 4300817 h 4300817"/>
                <a:gd name="connsiteX3" fmla="*/ 5446058 w 5502088"/>
                <a:gd name="connsiteY3" fmla="*/ 791135 h 4300817"/>
                <a:gd name="connsiteX4" fmla="*/ 3119717 w 5502088"/>
                <a:gd name="connsiteY4" fmla="*/ 239806 h 4300817"/>
                <a:gd name="connsiteX5" fmla="*/ 1976717 w 5502088"/>
                <a:gd name="connsiteY5" fmla="*/ 2229970 h 4300817"/>
                <a:gd name="connsiteX6" fmla="*/ 779929 w 5502088"/>
                <a:gd name="connsiteY6" fmla="*/ 1934135 h 4300817"/>
                <a:gd name="connsiteX0" fmla="*/ 779929 w 5502088"/>
                <a:gd name="connsiteY0" fmla="*/ 1934135 h 4300817"/>
                <a:gd name="connsiteX1" fmla="*/ 0 w 5502088"/>
                <a:gd name="connsiteY1" fmla="*/ 3467100 h 4300817"/>
                <a:gd name="connsiteX2" fmla="*/ 3455894 w 5502088"/>
                <a:gd name="connsiteY2" fmla="*/ 4300817 h 4300817"/>
                <a:gd name="connsiteX3" fmla="*/ 5446058 w 5502088"/>
                <a:gd name="connsiteY3" fmla="*/ 791135 h 4300817"/>
                <a:gd name="connsiteX4" fmla="*/ 3119717 w 5502088"/>
                <a:gd name="connsiteY4" fmla="*/ 239806 h 4300817"/>
                <a:gd name="connsiteX5" fmla="*/ 1976717 w 5502088"/>
                <a:gd name="connsiteY5" fmla="*/ 2229970 h 4300817"/>
                <a:gd name="connsiteX6" fmla="*/ 779929 w 5502088"/>
                <a:gd name="connsiteY6" fmla="*/ 1934135 h 4300817"/>
                <a:gd name="connsiteX0" fmla="*/ 779929 w 5446058"/>
                <a:gd name="connsiteY0" fmla="*/ 1934135 h 4300817"/>
                <a:gd name="connsiteX1" fmla="*/ 0 w 5446058"/>
                <a:gd name="connsiteY1" fmla="*/ 3467100 h 4300817"/>
                <a:gd name="connsiteX2" fmla="*/ 3455894 w 5446058"/>
                <a:gd name="connsiteY2" fmla="*/ 4300817 h 4300817"/>
                <a:gd name="connsiteX3" fmla="*/ 5446058 w 5446058"/>
                <a:gd name="connsiteY3" fmla="*/ 791135 h 4300817"/>
                <a:gd name="connsiteX4" fmla="*/ 3119717 w 5446058"/>
                <a:gd name="connsiteY4" fmla="*/ 239806 h 4300817"/>
                <a:gd name="connsiteX5" fmla="*/ 1976717 w 5446058"/>
                <a:gd name="connsiteY5" fmla="*/ 2229970 h 4300817"/>
                <a:gd name="connsiteX6" fmla="*/ 779929 w 5446058"/>
                <a:gd name="connsiteY6" fmla="*/ 1934135 h 4300817"/>
                <a:gd name="connsiteX0" fmla="*/ 779929 w 5446058"/>
                <a:gd name="connsiteY0" fmla="*/ 1723719 h 4090401"/>
                <a:gd name="connsiteX1" fmla="*/ 0 w 5446058"/>
                <a:gd name="connsiteY1" fmla="*/ 3256684 h 4090401"/>
                <a:gd name="connsiteX2" fmla="*/ 3455894 w 5446058"/>
                <a:gd name="connsiteY2" fmla="*/ 4090401 h 4090401"/>
                <a:gd name="connsiteX3" fmla="*/ 5446058 w 5446058"/>
                <a:gd name="connsiteY3" fmla="*/ 580719 h 4090401"/>
                <a:gd name="connsiteX4" fmla="*/ 3119717 w 5446058"/>
                <a:gd name="connsiteY4" fmla="*/ 29390 h 4090401"/>
                <a:gd name="connsiteX5" fmla="*/ 1976717 w 5446058"/>
                <a:gd name="connsiteY5" fmla="*/ 2019554 h 4090401"/>
                <a:gd name="connsiteX6" fmla="*/ 779929 w 5446058"/>
                <a:gd name="connsiteY6" fmla="*/ 1723719 h 4090401"/>
                <a:gd name="connsiteX0" fmla="*/ 779929 w 5446058"/>
                <a:gd name="connsiteY0" fmla="*/ 1723719 h 4090401"/>
                <a:gd name="connsiteX1" fmla="*/ 0 w 5446058"/>
                <a:gd name="connsiteY1" fmla="*/ 3256684 h 4090401"/>
                <a:gd name="connsiteX2" fmla="*/ 3455894 w 5446058"/>
                <a:gd name="connsiteY2" fmla="*/ 4090401 h 4090401"/>
                <a:gd name="connsiteX3" fmla="*/ 5446058 w 5446058"/>
                <a:gd name="connsiteY3" fmla="*/ 580719 h 4090401"/>
                <a:gd name="connsiteX4" fmla="*/ 3119717 w 5446058"/>
                <a:gd name="connsiteY4" fmla="*/ 29390 h 4090401"/>
                <a:gd name="connsiteX5" fmla="*/ 1976717 w 5446058"/>
                <a:gd name="connsiteY5" fmla="*/ 2019554 h 4090401"/>
                <a:gd name="connsiteX6" fmla="*/ 779929 w 5446058"/>
                <a:gd name="connsiteY6" fmla="*/ 1723719 h 4090401"/>
                <a:gd name="connsiteX0" fmla="*/ 825497 w 5491626"/>
                <a:gd name="connsiteY0" fmla="*/ 1723719 h 4090401"/>
                <a:gd name="connsiteX1" fmla="*/ 0 w 5491626"/>
                <a:gd name="connsiteY1" fmla="*/ 3176455 h 4090401"/>
                <a:gd name="connsiteX2" fmla="*/ 3501462 w 5491626"/>
                <a:gd name="connsiteY2" fmla="*/ 4090401 h 4090401"/>
                <a:gd name="connsiteX3" fmla="*/ 5491626 w 5491626"/>
                <a:gd name="connsiteY3" fmla="*/ 580719 h 4090401"/>
                <a:gd name="connsiteX4" fmla="*/ 3165285 w 5491626"/>
                <a:gd name="connsiteY4" fmla="*/ 29390 h 4090401"/>
                <a:gd name="connsiteX5" fmla="*/ 2022285 w 5491626"/>
                <a:gd name="connsiteY5" fmla="*/ 2019554 h 4090401"/>
                <a:gd name="connsiteX6" fmla="*/ 825497 w 5491626"/>
                <a:gd name="connsiteY6" fmla="*/ 1723719 h 4090401"/>
                <a:gd name="connsiteX0" fmla="*/ 825497 w 5491626"/>
                <a:gd name="connsiteY0" fmla="*/ 1723719 h 4090401"/>
                <a:gd name="connsiteX1" fmla="*/ 0 w 5491626"/>
                <a:gd name="connsiteY1" fmla="*/ 3176455 h 4090401"/>
                <a:gd name="connsiteX2" fmla="*/ 3501462 w 5491626"/>
                <a:gd name="connsiteY2" fmla="*/ 4090401 h 4090401"/>
                <a:gd name="connsiteX3" fmla="*/ 5491626 w 5491626"/>
                <a:gd name="connsiteY3" fmla="*/ 580719 h 4090401"/>
                <a:gd name="connsiteX4" fmla="*/ 3165285 w 5491626"/>
                <a:gd name="connsiteY4" fmla="*/ 29390 h 4090401"/>
                <a:gd name="connsiteX5" fmla="*/ 2022285 w 5491626"/>
                <a:gd name="connsiteY5" fmla="*/ 2019554 h 4090401"/>
                <a:gd name="connsiteX6" fmla="*/ 825497 w 5491626"/>
                <a:gd name="connsiteY6" fmla="*/ 1723719 h 4090401"/>
                <a:gd name="connsiteX0" fmla="*/ 825497 w 5491626"/>
                <a:gd name="connsiteY0" fmla="*/ 1723719 h 4090401"/>
                <a:gd name="connsiteX1" fmla="*/ 0 w 5491626"/>
                <a:gd name="connsiteY1" fmla="*/ 3176455 h 4090401"/>
                <a:gd name="connsiteX2" fmla="*/ 3501462 w 5491626"/>
                <a:gd name="connsiteY2" fmla="*/ 4090401 h 4090401"/>
                <a:gd name="connsiteX3" fmla="*/ 5491626 w 5491626"/>
                <a:gd name="connsiteY3" fmla="*/ 580719 h 4090401"/>
                <a:gd name="connsiteX4" fmla="*/ 3165285 w 5491626"/>
                <a:gd name="connsiteY4" fmla="*/ 29390 h 4090401"/>
                <a:gd name="connsiteX5" fmla="*/ 2022285 w 5491626"/>
                <a:gd name="connsiteY5" fmla="*/ 2019554 h 4090401"/>
                <a:gd name="connsiteX6" fmla="*/ 825497 w 5491626"/>
                <a:gd name="connsiteY6" fmla="*/ 1723719 h 4090401"/>
                <a:gd name="connsiteX0" fmla="*/ 825497 w 5491626"/>
                <a:gd name="connsiteY0" fmla="*/ 1723719 h 4090401"/>
                <a:gd name="connsiteX1" fmla="*/ 0 w 5491626"/>
                <a:gd name="connsiteY1" fmla="*/ 3176455 h 4090401"/>
                <a:gd name="connsiteX2" fmla="*/ 3501462 w 5491626"/>
                <a:gd name="connsiteY2" fmla="*/ 4090401 h 4090401"/>
                <a:gd name="connsiteX3" fmla="*/ 5491626 w 5491626"/>
                <a:gd name="connsiteY3" fmla="*/ 580719 h 4090401"/>
                <a:gd name="connsiteX4" fmla="*/ 3165285 w 5491626"/>
                <a:gd name="connsiteY4" fmla="*/ 29390 h 4090401"/>
                <a:gd name="connsiteX5" fmla="*/ 2022285 w 5491626"/>
                <a:gd name="connsiteY5" fmla="*/ 2019554 h 4090401"/>
                <a:gd name="connsiteX6" fmla="*/ 825497 w 5491626"/>
                <a:gd name="connsiteY6" fmla="*/ 1723719 h 4090401"/>
                <a:gd name="connsiteX0" fmla="*/ 825497 w 5491626"/>
                <a:gd name="connsiteY0" fmla="*/ 1723719 h 4090401"/>
                <a:gd name="connsiteX1" fmla="*/ 0 w 5491626"/>
                <a:gd name="connsiteY1" fmla="*/ 3176455 h 4090401"/>
                <a:gd name="connsiteX2" fmla="*/ 3501462 w 5491626"/>
                <a:gd name="connsiteY2" fmla="*/ 4090401 h 4090401"/>
                <a:gd name="connsiteX3" fmla="*/ 5491626 w 5491626"/>
                <a:gd name="connsiteY3" fmla="*/ 580719 h 4090401"/>
                <a:gd name="connsiteX4" fmla="*/ 3165285 w 5491626"/>
                <a:gd name="connsiteY4" fmla="*/ 29390 h 4090401"/>
                <a:gd name="connsiteX5" fmla="*/ 2022285 w 5491626"/>
                <a:gd name="connsiteY5" fmla="*/ 2019554 h 4090401"/>
                <a:gd name="connsiteX6" fmla="*/ 825497 w 5491626"/>
                <a:gd name="connsiteY6" fmla="*/ 1723719 h 4090401"/>
                <a:gd name="connsiteX0" fmla="*/ 864096 w 5491626"/>
                <a:gd name="connsiteY0" fmla="*/ 1664287 h 4090401"/>
                <a:gd name="connsiteX1" fmla="*/ 0 w 5491626"/>
                <a:gd name="connsiteY1" fmla="*/ 3176455 h 4090401"/>
                <a:gd name="connsiteX2" fmla="*/ 3501462 w 5491626"/>
                <a:gd name="connsiteY2" fmla="*/ 4090401 h 4090401"/>
                <a:gd name="connsiteX3" fmla="*/ 5491626 w 5491626"/>
                <a:gd name="connsiteY3" fmla="*/ 580719 h 4090401"/>
                <a:gd name="connsiteX4" fmla="*/ 3165285 w 5491626"/>
                <a:gd name="connsiteY4" fmla="*/ 29390 h 4090401"/>
                <a:gd name="connsiteX5" fmla="*/ 2022285 w 5491626"/>
                <a:gd name="connsiteY5" fmla="*/ 2019554 h 4090401"/>
                <a:gd name="connsiteX6" fmla="*/ 864096 w 5491626"/>
                <a:gd name="connsiteY6" fmla="*/ 1664287 h 4090401"/>
                <a:gd name="connsiteX0" fmla="*/ 864096 w 5491626"/>
                <a:gd name="connsiteY0" fmla="*/ 1664287 h 4090401"/>
                <a:gd name="connsiteX1" fmla="*/ 0 w 5491626"/>
                <a:gd name="connsiteY1" fmla="*/ 3176455 h 4090401"/>
                <a:gd name="connsiteX2" fmla="*/ 3501462 w 5491626"/>
                <a:gd name="connsiteY2" fmla="*/ 4090401 h 4090401"/>
                <a:gd name="connsiteX3" fmla="*/ 5491626 w 5491626"/>
                <a:gd name="connsiteY3" fmla="*/ 580719 h 4090401"/>
                <a:gd name="connsiteX4" fmla="*/ 3165285 w 5491626"/>
                <a:gd name="connsiteY4" fmla="*/ 29390 h 4090401"/>
                <a:gd name="connsiteX5" fmla="*/ 2022285 w 5491626"/>
                <a:gd name="connsiteY5" fmla="*/ 2019554 h 4090401"/>
                <a:gd name="connsiteX6" fmla="*/ 864096 w 5491626"/>
                <a:gd name="connsiteY6" fmla="*/ 1664287 h 4090401"/>
                <a:gd name="connsiteX0" fmla="*/ 864096 w 5491626"/>
                <a:gd name="connsiteY0" fmla="*/ 1664287 h 4090401"/>
                <a:gd name="connsiteX1" fmla="*/ 0 w 5491626"/>
                <a:gd name="connsiteY1" fmla="*/ 3176455 h 4090401"/>
                <a:gd name="connsiteX2" fmla="*/ 3501462 w 5491626"/>
                <a:gd name="connsiteY2" fmla="*/ 4090401 h 4090401"/>
                <a:gd name="connsiteX3" fmla="*/ 5491626 w 5491626"/>
                <a:gd name="connsiteY3" fmla="*/ 580719 h 4090401"/>
                <a:gd name="connsiteX4" fmla="*/ 3165285 w 5491626"/>
                <a:gd name="connsiteY4" fmla="*/ 29390 h 4090401"/>
                <a:gd name="connsiteX5" fmla="*/ 2022285 w 5491626"/>
                <a:gd name="connsiteY5" fmla="*/ 2019554 h 4090401"/>
                <a:gd name="connsiteX6" fmla="*/ 864096 w 5491626"/>
                <a:gd name="connsiteY6" fmla="*/ 1664287 h 4090401"/>
                <a:gd name="connsiteX0" fmla="*/ 864096 w 5491626"/>
                <a:gd name="connsiteY0" fmla="*/ 1636414 h 4062528"/>
                <a:gd name="connsiteX1" fmla="*/ 0 w 5491626"/>
                <a:gd name="connsiteY1" fmla="*/ 3148582 h 4062528"/>
                <a:gd name="connsiteX2" fmla="*/ 3501462 w 5491626"/>
                <a:gd name="connsiteY2" fmla="*/ 4062528 h 4062528"/>
                <a:gd name="connsiteX3" fmla="*/ 5491626 w 5491626"/>
                <a:gd name="connsiteY3" fmla="*/ 552846 h 4062528"/>
                <a:gd name="connsiteX4" fmla="*/ 3165285 w 5491626"/>
                <a:gd name="connsiteY4" fmla="*/ 1517 h 4062528"/>
                <a:gd name="connsiteX5" fmla="*/ 2050860 w 5491626"/>
                <a:gd name="connsiteY5" fmla="*/ 2001206 h 4062528"/>
                <a:gd name="connsiteX6" fmla="*/ 864096 w 5491626"/>
                <a:gd name="connsiteY6" fmla="*/ 1636414 h 4062528"/>
                <a:gd name="connsiteX0" fmla="*/ 864096 w 5491626"/>
                <a:gd name="connsiteY0" fmla="*/ 1636414 h 4062528"/>
                <a:gd name="connsiteX1" fmla="*/ 0 w 5491626"/>
                <a:gd name="connsiteY1" fmla="*/ 3148582 h 4062528"/>
                <a:gd name="connsiteX2" fmla="*/ 3501462 w 5491626"/>
                <a:gd name="connsiteY2" fmla="*/ 4062528 h 4062528"/>
                <a:gd name="connsiteX3" fmla="*/ 5491626 w 5491626"/>
                <a:gd name="connsiteY3" fmla="*/ 552846 h 4062528"/>
                <a:gd name="connsiteX4" fmla="*/ 3165285 w 5491626"/>
                <a:gd name="connsiteY4" fmla="*/ 1517 h 4062528"/>
                <a:gd name="connsiteX5" fmla="*/ 2146110 w 5491626"/>
                <a:gd name="connsiteY5" fmla="*/ 2001206 h 4062528"/>
                <a:gd name="connsiteX6" fmla="*/ 864096 w 5491626"/>
                <a:gd name="connsiteY6" fmla="*/ 1636414 h 4062528"/>
                <a:gd name="connsiteX0" fmla="*/ 864096 w 5491626"/>
                <a:gd name="connsiteY0" fmla="*/ 1636414 h 4062528"/>
                <a:gd name="connsiteX1" fmla="*/ 0 w 5491626"/>
                <a:gd name="connsiteY1" fmla="*/ 3148582 h 4062528"/>
                <a:gd name="connsiteX2" fmla="*/ 3501462 w 5491626"/>
                <a:gd name="connsiteY2" fmla="*/ 4062528 h 4062528"/>
                <a:gd name="connsiteX3" fmla="*/ 5491626 w 5491626"/>
                <a:gd name="connsiteY3" fmla="*/ 552846 h 4062528"/>
                <a:gd name="connsiteX4" fmla="*/ 3165285 w 5491626"/>
                <a:gd name="connsiteY4" fmla="*/ 1517 h 4062528"/>
                <a:gd name="connsiteX5" fmla="*/ 2079435 w 5491626"/>
                <a:gd name="connsiteY5" fmla="*/ 2029781 h 4062528"/>
                <a:gd name="connsiteX6" fmla="*/ 864096 w 5491626"/>
                <a:gd name="connsiteY6" fmla="*/ 1636414 h 4062528"/>
                <a:gd name="connsiteX0" fmla="*/ 854571 w 5491626"/>
                <a:gd name="connsiteY0" fmla="*/ 1731664 h 4062528"/>
                <a:gd name="connsiteX1" fmla="*/ 0 w 5491626"/>
                <a:gd name="connsiteY1" fmla="*/ 3148582 h 4062528"/>
                <a:gd name="connsiteX2" fmla="*/ 3501462 w 5491626"/>
                <a:gd name="connsiteY2" fmla="*/ 4062528 h 4062528"/>
                <a:gd name="connsiteX3" fmla="*/ 5491626 w 5491626"/>
                <a:gd name="connsiteY3" fmla="*/ 552846 h 4062528"/>
                <a:gd name="connsiteX4" fmla="*/ 3165285 w 5491626"/>
                <a:gd name="connsiteY4" fmla="*/ 1517 h 4062528"/>
                <a:gd name="connsiteX5" fmla="*/ 2079435 w 5491626"/>
                <a:gd name="connsiteY5" fmla="*/ 2029781 h 4062528"/>
                <a:gd name="connsiteX6" fmla="*/ 854571 w 5491626"/>
                <a:gd name="connsiteY6" fmla="*/ 1731664 h 4062528"/>
                <a:gd name="connsiteX0" fmla="*/ 854571 w 5491626"/>
                <a:gd name="connsiteY0" fmla="*/ 1779289 h 4062528"/>
                <a:gd name="connsiteX1" fmla="*/ 0 w 5491626"/>
                <a:gd name="connsiteY1" fmla="*/ 3148582 h 4062528"/>
                <a:gd name="connsiteX2" fmla="*/ 3501462 w 5491626"/>
                <a:gd name="connsiteY2" fmla="*/ 4062528 h 4062528"/>
                <a:gd name="connsiteX3" fmla="*/ 5491626 w 5491626"/>
                <a:gd name="connsiteY3" fmla="*/ 552846 h 4062528"/>
                <a:gd name="connsiteX4" fmla="*/ 3165285 w 5491626"/>
                <a:gd name="connsiteY4" fmla="*/ 1517 h 4062528"/>
                <a:gd name="connsiteX5" fmla="*/ 2079435 w 5491626"/>
                <a:gd name="connsiteY5" fmla="*/ 2029781 h 4062528"/>
                <a:gd name="connsiteX6" fmla="*/ 854571 w 5491626"/>
                <a:gd name="connsiteY6" fmla="*/ 1779289 h 4062528"/>
                <a:gd name="connsiteX0" fmla="*/ 854571 w 5491626"/>
                <a:gd name="connsiteY0" fmla="*/ 1779289 h 4062528"/>
                <a:gd name="connsiteX1" fmla="*/ 0 w 5491626"/>
                <a:gd name="connsiteY1" fmla="*/ 3148582 h 4062528"/>
                <a:gd name="connsiteX2" fmla="*/ 3501462 w 5491626"/>
                <a:gd name="connsiteY2" fmla="*/ 4062528 h 4062528"/>
                <a:gd name="connsiteX3" fmla="*/ 5491626 w 5491626"/>
                <a:gd name="connsiteY3" fmla="*/ 552846 h 4062528"/>
                <a:gd name="connsiteX4" fmla="*/ 3165285 w 5491626"/>
                <a:gd name="connsiteY4" fmla="*/ 1517 h 4062528"/>
                <a:gd name="connsiteX5" fmla="*/ 2060385 w 5491626"/>
                <a:gd name="connsiteY5" fmla="*/ 2067881 h 4062528"/>
                <a:gd name="connsiteX6" fmla="*/ 854571 w 5491626"/>
                <a:gd name="connsiteY6" fmla="*/ 1779289 h 4062528"/>
                <a:gd name="connsiteX0" fmla="*/ 816471 w 5491626"/>
                <a:gd name="connsiteY0" fmla="*/ 1750714 h 4062528"/>
                <a:gd name="connsiteX1" fmla="*/ 0 w 5491626"/>
                <a:gd name="connsiteY1" fmla="*/ 3148582 h 4062528"/>
                <a:gd name="connsiteX2" fmla="*/ 3501462 w 5491626"/>
                <a:gd name="connsiteY2" fmla="*/ 4062528 h 4062528"/>
                <a:gd name="connsiteX3" fmla="*/ 5491626 w 5491626"/>
                <a:gd name="connsiteY3" fmla="*/ 552846 h 4062528"/>
                <a:gd name="connsiteX4" fmla="*/ 3165285 w 5491626"/>
                <a:gd name="connsiteY4" fmla="*/ 1517 h 4062528"/>
                <a:gd name="connsiteX5" fmla="*/ 2060385 w 5491626"/>
                <a:gd name="connsiteY5" fmla="*/ 2067881 h 4062528"/>
                <a:gd name="connsiteX6" fmla="*/ 816471 w 5491626"/>
                <a:gd name="connsiteY6" fmla="*/ 1750714 h 4062528"/>
                <a:gd name="connsiteX0" fmla="*/ 730746 w 5405901"/>
                <a:gd name="connsiteY0" fmla="*/ 1750714 h 4062528"/>
                <a:gd name="connsiteX1" fmla="*/ 0 w 5405901"/>
                <a:gd name="connsiteY1" fmla="*/ 3167632 h 4062528"/>
                <a:gd name="connsiteX2" fmla="*/ 3415737 w 5405901"/>
                <a:gd name="connsiteY2" fmla="*/ 4062528 h 4062528"/>
                <a:gd name="connsiteX3" fmla="*/ 5405901 w 5405901"/>
                <a:gd name="connsiteY3" fmla="*/ 552846 h 4062528"/>
                <a:gd name="connsiteX4" fmla="*/ 3079560 w 5405901"/>
                <a:gd name="connsiteY4" fmla="*/ 1517 h 4062528"/>
                <a:gd name="connsiteX5" fmla="*/ 1974660 w 5405901"/>
                <a:gd name="connsiteY5" fmla="*/ 2067881 h 4062528"/>
                <a:gd name="connsiteX6" fmla="*/ 730746 w 5405901"/>
                <a:gd name="connsiteY6" fmla="*/ 1750714 h 4062528"/>
                <a:gd name="connsiteX0" fmla="*/ 730746 w 5405901"/>
                <a:gd name="connsiteY0" fmla="*/ 1749197 h 4061011"/>
                <a:gd name="connsiteX1" fmla="*/ 0 w 5405901"/>
                <a:gd name="connsiteY1" fmla="*/ 3166115 h 4061011"/>
                <a:gd name="connsiteX2" fmla="*/ 3415737 w 5405901"/>
                <a:gd name="connsiteY2" fmla="*/ 4061011 h 4061011"/>
                <a:gd name="connsiteX3" fmla="*/ 5405901 w 5405901"/>
                <a:gd name="connsiteY3" fmla="*/ 551329 h 4061011"/>
                <a:gd name="connsiteX4" fmla="*/ 3079560 w 5405901"/>
                <a:gd name="connsiteY4" fmla="*/ 0 h 4061011"/>
                <a:gd name="connsiteX5" fmla="*/ 1974660 w 5405901"/>
                <a:gd name="connsiteY5" fmla="*/ 2066364 h 4061011"/>
                <a:gd name="connsiteX6" fmla="*/ 730746 w 5405901"/>
                <a:gd name="connsiteY6" fmla="*/ 1749197 h 4061011"/>
                <a:gd name="connsiteX0" fmla="*/ 730746 w 5405901"/>
                <a:gd name="connsiteY0" fmla="*/ 1749197 h 4061011"/>
                <a:gd name="connsiteX1" fmla="*/ 0 w 5405901"/>
                <a:gd name="connsiteY1" fmla="*/ 3166115 h 4061011"/>
                <a:gd name="connsiteX2" fmla="*/ 3415737 w 5405901"/>
                <a:gd name="connsiteY2" fmla="*/ 4061011 h 4061011"/>
                <a:gd name="connsiteX3" fmla="*/ 5405901 w 5405901"/>
                <a:gd name="connsiteY3" fmla="*/ 551329 h 4061011"/>
                <a:gd name="connsiteX4" fmla="*/ 3079560 w 5405901"/>
                <a:gd name="connsiteY4" fmla="*/ 0 h 4061011"/>
                <a:gd name="connsiteX5" fmla="*/ 1974660 w 5405901"/>
                <a:gd name="connsiteY5" fmla="*/ 2066364 h 4061011"/>
                <a:gd name="connsiteX6" fmla="*/ 730746 w 5405901"/>
                <a:gd name="connsiteY6" fmla="*/ 1749197 h 4061011"/>
                <a:gd name="connsiteX0" fmla="*/ 730746 w 5405901"/>
                <a:gd name="connsiteY0" fmla="*/ 1758722 h 4070536"/>
                <a:gd name="connsiteX1" fmla="*/ 0 w 5405901"/>
                <a:gd name="connsiteY1" fmla="*/ 3175640 h 4070536"/>
                <a:gd name="connsiteX2" fmla="*/ 3415737 w 5405901"/>
                <a:gd name="connsiteY2" fmla="*/ 4070536 h 4070536"/>
                <a:gd name="connsiteX3" fmla="*/ 5405901 w 5405901"/>
                <a:gd name="connsiteY3" fmla="*/ 560854 h 4070536"/>
                <a:gd name="connsiteX4" fmla="*/ 3031935 w 5405901"/>
                <a:gd name="connsiteY4" fmla="*/ 0 h 4070536"/>
                <a:gd name="connsiteX5" fmla="*/ 1974660 w 5405901"/>
                <a:gd name="connsiteY5" fmla="*/ 2075889 h 4070536"/>
                <a:gd name="connsiteX6" fmla="*/ 730746 w 5405901"/>
                <a:gd name="connsiteY6" fmla="*/ 1758722 h 4070536"/>
                <a:gd name="connsiteX0" fmla="*/ 730746 w 5405901"/>
                <a:gd name="connsiteY0" fmla="*/ 1758722 h 4070536"/>
                <a:gd name="connsiteX1" fmla="*/ 0 w 5405901"/>
                <a:gd name="connsiteY1" fmla="*/ 3175640 h 4070536"/>
                <a:gd name="connsiteX2" fmla="*/ 3415737 w 5405901"/>
                <a:gd name="connsiteY2" fmla="*/ 4070536 h 4070536"/>
                <a:gd name="connsiteX3" fmla="*/ 5405901 w 5405901"/>
                <a:gd name="connsiteY3" fmla="*/ 560854 h 4070536"/>
                <a:gd name="connsiteX4" fmla="*/ 3031935 w 5405901"/>
                <a:gd name="connsiteY4" fmla="*/ 0 h 4070536"/>
                <a:gd name="connsiteX5" fmla="*/ 1974660 w 5405901"/>
                <a:gd name="connsiteY5" fmla="*/ 2075889 h 4070536"/>
                <a:gd name="connsiteX6" fmla="*/ 730746 w 5405901"/>
                <a:gd name="connsiteY6" fmla="*/ 1758722 h 4070536"/>
                <a:gd name="connsiteX0" fmla="*/ 730746 w 5405901"/>
                <a:gd name="connsiteY0" fmla="*/ 1758722 h 4070536"/>
                <a:gd name="connsiteX1" fmla="*/ 0 w 5405901"/>
                <a:gd name="connsiteY1" fmla="*/ 3175640 h 4070536"/>
                <a:gd name="connsiteX2" fmla="*/ 3415737 w 5405901"/>
                <a:gd name="connsiteY2" fmla="*/ 4070536 h 4070536"/>
                <a:gd name="connsiteX3" fmla="*/ 5405901 w 5405901"/>
                <a:gd name="connsiteY3" fmla="*/ 560854 h 4070536"/>
                <a:gd name="connsiteX4" fmla="*/ 3070035 w 5405901"/>
                <a:gd name="connsiteY4" fmla="*/ 0 h 4070536"/>
                <a:gd name="connsiteX5" fmla="*/ 1974660 w 5405901"/>
                <a:gd name="connsiteY5" fmla="*/ 2075889 h 4070536"/>
                <a:gd name="connsiteX6" fmla="*/ 730746 w 5405901"/>
                <a:gd name="connsiteY6" fmla="*/ 1758722 h 4070536"/>
                <a:gd name="connsiteX0" fmla="*/ 730746 w 5405901"/>
                <a:gd name="connsiteY0" fmla="*/ 1758722 h 4070536"/>
                <a:gd name="connsiteX1" fmla="*/ 0 w 5405901"/>
                <a:gd name="connsiteY1" fmla="*/ 3175640 h 4070536"/>
                <a:gd name="connsiteX2" fmla="*/ 3415737 w 5405901"/>
                <a:gd name="connsiteY2" fmla="*/ 4070536 h 4070536"/>
                <a:gd name="connsiteX3" fmla="*/ 5405901 w 5405901"/>
                <a:gd name="connsiteY3" fmla="*/ 560854 h 4070536"/>
                <a:gd name="connsiteX4" fmla="*/ 3070035 w 5405901"/>
                <a:gd name="connsiteY4" fmla="*/ 0 h 4070536"/>
                <a:gd name="connsiteX5" fmla="*/ 2013586 w 5405901"/>
                <a:gd name="connsiteY5" fmla="*/ 1898608 h 4070536"/>
                <a:gd name="connsiteX6" fmla="*/ 730746 w 5405901"/>
                <a:gd name="connsiteY6" fmla="*/ 1758722 h 4070536"/>
                <a:gd name="connsiteX0" fmla="*/ 795620 w 5405901"/>
                <a:gd name="connsiteY0" fmla="*/ 1568779 h 4070536"/>
                <a:gd name="connsiteX1" fmla="*/ 0 w 5405901"/>
                <a:gd name="connsiteY1" fmla="*/ 3175640 h 4070536"/>
                <a:gd name="connsiteX2" fmla="*/ 3415737 w 5405901"/>
                <a:gd name="connsiteY2" fmla="*/ 4070536 h 4070536"/>
                <a:gd name="connsiteX3" fmla="*/ 5405901 w 5405901"/>
                <a:gd name="connsiteY3" fmla="*/ 560854 h 4070536"/>
                <a:gd name="connsiteX4" fmla="*/ 3070035 w 5405901"/>
                <a:gd name="connsiteY4" fmla="*/ 0 h 4070536"/>
                <a:gd name="connsiteX5" fmla="*/ 2013586 w 5405901"/>
                <a:gd name="connsiteY5" fmla="*/ 1898608 h 4070536"/>
                <a:gd name="connsiteX6" fmla="*/ 795620 w 5405901"/>
                <a:gd name="connsiteY6" fmla="*/ 1568779 h 4070536"/>
                <a:gd name="connsiteX0" fmla="*/ 834545 w 5444826"/>
                <a:gd name="connsiteY0" fmla="*/ 1568779 h 4070536"/>
                <a:gd name="connsiteX1" fmla="*/ 0 w 5444826"/>
                <a:gd name="connsiteY1" fmla="*/ 3049007 h 4070536"/>
                <a:gd name="connsiteX2" fmla="*/ 3454662 w 5444826"/>
                <a:gd name="connsiteY2" fmla="*/ 4070536 h 4070536"/>
                <a:gd name="connsiteX3" fmla="*/ 5444826 w 5444826"/>
                <a:gd name="connsiteY3" fmla="*/ 560854 h 4070536"/>
                <a:gd name="connsiteX4" fmla="*/ 3108960 w 5444826"/>
                <a:gd name="connsiteY4" fmla="*/ 0 h 4070536"/>
                <a:gd name="connsiteX5" fmla="*/ 2052511 w 5444826"/>
                <a:gd name="connsiteY5" fmla="*/ 1898608 h 4070536"/>
                <a:gd name="connsiteX6" fmla="*/ 834545 w 5444826"/>
                <a:gd name="connsiteY6" fmla="*/ 1568779 h 4070536"/>
                <a:gd name="connsiteX0" fmla="*/ 834545 w 5444826"/>
                <a:gd name="connsiteY0" fmla="*/ 1568779 h 3931246"/>
                <a:gd name="connsiteX1" fmla="*/ 0 w 5444826"/>
                <a:gd name="connsiteY1" fmla="*/ 3049007 h 3931246"/>
                <a:gd name="connsiteX2" fmla="*/ 3467635 w 5444826"/>
                <a:gd name="connsiteY2" fmla="*/ 3931246 h 3931246"/>
                <a:gd name="connsiteX3" fmla="*/ 5444826 w 5444826"/>
                <a:gd name="connsiteY3" fmla="*/ 560854 h 3931246"/>
                <a:gd name="connsiteX4" fmla="*/ 3108960 w 5444826"/>
                <a:gd name="connsiteY4" fmla="*/ 0 h 3931246"/>
                <a:gd name="connsiteX5" fmla="*/ 2052511 w 5444826"/>
                <a:gd name="connsiteY5" fmla="*/ 1898608 h 3931246"/>
                <a:gd name="connsiteX6" fmla="*/ 834545 w 5444826"/>
                <a:gd name="connsiteY6" fmla="*/ 1568779 h 3931246"/>
                <a:gd name="connsiteX0" fmla="*/ 834545 w 5444826"/>
                <a:gd name="connsiteY0" fmla="*/ 1568779 h 3931246"/>
                <a:gd name="connsiteX1" fmla="*/ 0 w 5444826"/>
                <a:gd name="connsiteY1" fmla="*/ 3049007 h 3931246"/>
                <a:gd name="connsiteX2" fmla="*/ 3467635 w 5444826"/>
                <a:gd name="connsiteY2" fmla="*/ 3931246 h 3931246"/>
                <a:gd name="connsiteX3" fmla="*/ 5444826 w 5444826"/>
                <a:gd name="connsiteY3" fmla="*/ 522863 h 3931246"/>
                <a:gd name="connsiteX4" fmla="*/ 3108960 w 5444826"/>
                <a:gd name="connsiteY4" fmla="*/ 0 h 3931246"/>
                <a:gd name="connsiteX5" fmla="*/ 2052511 w 5444826"/>
                <a:gd name="connsiteY5" fmla="*/ 1898608 h 3931246"/>
                <a:gd name="connsiteX6" fmla="*/ 834545 w 5444826"/>
                <a:gd name="connsiteY6" fmla="*/ 1568779 h 3931246"/>
                <a:gd name="connsiteX0" fmla="*/ 834545 w 5444826"/>
                <a:gd name="connsiteY0" fmla="*/ 1568779 h 3931246"/>
                <a:gd name="connsiteX1" fmla="*/ 0 w 5444826"/>
                <a:gd name="connsiteY1" fmla="*/ 3049007 h 3931246"/>
                <a:gd name="connsiteX2" fmla="*/ 3467635 w 5444826"/>
                <a:gd name="connsiteY2" fmla="*/ 3931246 h 3931246"/>
                <a:gd name="connsiteX3" fmla="*/ 5444826 w 5444826"/>
                <a:gd name="connsiteY3" fmla="*/ 522863 h 3931246"/>
                <a:gd name="connsiteX4" fmla="*/ 3108960 w 5444826"/>
                <a:gd name="connsiteY4" fmla="*/ 0 h 3931246"/>
                <a:gd name="connsiteX5" fmla="*/ 2091437 w 5444826"/>
                <a:gd name="connsiteY5" fmla="*/ 1885945 h 3931246"/>
                <a:gd name="connsiteX6" fmla="*/ 834545 w 5444826"/>
                <a:gd name="connsiteY6" fmla="*/ 1568779 h 3931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44826" h="3931246">
                  <a:moveTo>
                    <a:pt x="834545" y="1568779"/>
                  </a:moveTo>
                  <a:cubicBezTo>
                    <a:pt x="705509" y="1667391"/>
                    <a:pt x="116659" y="2835850"/>
                    <a:pt x="0" y="3049007"/>
                  </a:cubicBezTo>
                  <a:cubicBezTo>
                    <a:pt x="476372" y="3199211"/>
                    <a:pt x="3348109" y="3833678"/>
                    <a:pt x="3467635" y="3931246"/>
                  </a:cubicBezTo>
                  <a:cubicBezTo>
                    <a:pt x="4272888" y="2510095"/>
                    <a:pt x="5138584" y="991931"/>
                    <a:pt x="5444826" y="522863"/>
                  </a:cubicBezTo>
                  <a:cubicBezTo>
                    <a:pt x="4627885" y="347507"/>
                    <a:pt x="3337483" y="27760"/>
                    <a:pt x="3108960" y="0"/>
                  </a:cubicBezTo>
                  <a:cubicBezTo>
                    <a:pt x="3045464" y="170014"/>
                    <a:pt x="2210347" y="1627780"/>
                    <a:pt x="2091437" y="1885945"/>
                  </a:cubicBezTo>
                  <a:cubicBezTo>
                    <a:pt x="2006772" y="1852176"/>
                    <a:pt x="1129300" y="1671456"/>
                    <a:pt x="834545" y="1568779"/>
                  </a:cubicBezTo>
                  <a:close/>
                </a:path>
              </a:pathLst>
            </a:cu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17"/>
          <p:cNvSpPr txBox="1"/>
          <p:nvPr/>
        </p:nvSpPr>
        <p:spPr>
          <a:xfrm>
            <a:off x="467544" y="980728"/>
            <a:ext cx="3384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400" b="1" dirty="0" smtClean="0">
                <a:solidFill>
                  <a:srgbClr val="00B050"/>
                </a:solidFill>
              </a:rPr>
              <a:t>CONJUNÇÃO</a:t>
            </a:r>
            <a:endParaRPr lang="pt-PT" sz="44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0" y="2060848"/>
            <a:ext cx="6264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smtClean="0">
                <a:solidFill>
                  <a:srgbClr val="0070C0"/>
                </a:solidFill>
              </a:rPr>
              <a:t>Conjunção</a:t>
            </a:r>
          </a:p>
          <a:p>
            <a:r>
              <a:rPr lang="pt-PT" sz="2800" b="1" dirty="0">
                <a:solidFill>
                  <a:srgbClr val="0070C0"/>
                </a:solidFill>
              </a:rPr>
              <a:t>	</a:t>
            </a:r>
            <a:r>
              <a:rPr lang="pt-PT" sz="2400" b="1" dirty="0" smtClean="0">
                <a:solidFill>
                  <a:srgbClr val="7030A0"/>
                </a:solidFill>
              </a:rPr>
              <a:t>Conjunção coordenativa </a:t>
            </a:r>
            <a:r>
              <a:rPr lang="pt-PT" sz="2400" b="1" dirty="0">
                <a:solidFill>
                  <a:schemeClr val="bg1">
                    <a:lumMod val="50000"/>
                  </a:schemeClr>
                </a:solidFill>
              </a:rPr>
              <a:t>(ex. </a:t>
            </a:r>
            <a:r>
              <a:rPr lang="pt-PT" sz="2400" b="1" i="1" dirty="0" smtClean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pt-PT" sz="2400" b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pt-PT" sz="2400" b="1" dirty="0" smtClean="0">
              <a:solidFill>
                <a:srgbClr val="7030A0"/>
              </a:solidFill>
            </a:endParaRPr>
          </a:p>
          <a:p>
            <a:r>
              <a:rPr lang="pt-PT" sz="2400" b="1" dirty="0">
                <a:solidFill>
                  <a:srgbClr val="7030A0"/>
                </a:solidFill>
              </a:rPr>
              <a:t>	</a:t>
            </a:r>
            <a:r>
              <a:rPr lang="pt-PT" sz="2400" b="1" dirty="0" smtClean="0">
                <a:solidFill>
                  <a:srgbClr val="7030A0"/>
                </a:solidFill>
              </a:rPr>
              <a:t>Conjunção subordinativa </a:t>
            </a:r>
            <a:r>
              <a:rPr lang="pt-PT" sz="2400" b="1" dirty="0">
                <a:solidFill>
                  <a:schemeClr val="bg1">
                    <a:lumMod val="50000"/>
                  </a:schemeClr>
                </a:solidFill>
              </a:rPr>
              <a:t>(ex. </a:t>
            </a:r>
            <a:r>
              <a:rPr lang="pt-PT" sz="2400" b="1" i="1" dirty="0" smtClean="0">
                <a:solidFill>
                  <a:schemeClr val="bg1">
                    <a:lumMod val="50000"/>
                  </a:schemeClr>
                </a:solidFill>
              </a:rPr>
              <a:t>enquanto</a:t>
            </a:r>
            <a:r>
              <a:rPr lang="pt-PT" sz="2400" b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pt-PT" sz="2400" b="1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560" y="476672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solidFill>
                  <a:schemeClr val="accent6">
                    <a:lumMod val="75000"/>
                  </a:schemeClr>
                </a:solidFill>
                <a:latin typeface="Albertus Extra Bold" pitchFamily="34" charset="0"/>
              </a:rPr>
              <a:t>Classes </a:t>
            </a:r>
            <a:r>
              <a:rPr lang="pt-PT" dirty="0" smtClean="0">
                <a:solidFill>
                  <a:schemeClr val="accent6">
                    <a:lumMod val="75000"/>
                  </a:schemeClr>
                </a:solidFill>
                <a:latin typeface="Albertus Extra Bold" pitchFamily="34" charset="0"/>
              </a:rPr>
              <a:t>fechadas</a:t>
            </a:r>
            <a:endParaRPr lang="pt-PT" dirty="0">
              <a:solidFill>
                <a:schemeClr val="accent6">
                  <a:lumMod val="75000"/>
                </a:schemeClr>
              </a:solidFill>
              <a:latin typeface="Albertus Extra Bold" pitchFamily="34" charset="0"/>
            </a:endParaRPr>
          </a:p>
        </p:txBody>
      </p:sp>
      <p:sp>
        <p:nvSpPr>
          <p:cNvPr id="7" name="Action Button: Back or Previous 6">
            <a:hlinkClick r:id="rId2" action="ppaction://hlinksldjump" highlightClick="1"/>
          </p:cNvPr>
          <p:cNvSpPr/>
          <p:nvPr/>
        </p:nvSpPr>
        <p:spPr>
          <a:xfrm>
            <a:off x="7884368" y="6003726"/>
            <a:ext cx="360040" cy="360040"/>
          </a:xfrm>
          <a:prstGeom prst="actionButtonBackPrevious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11" name="Group 10"/>
          <p:cNvGrpSpPr/>
          <p:nvPr/>
        </p:nvGrpSpPr>
        <p:grpSpPr>
          <a:xfrm>
            <a:off x="6982879" y="197932"/>
            <a:ext cx="1765585" cy="1296144"/>
            <a:chOff x="6982879" y="197932"/>
            <a:chExt cx="1765585" cy="1296144"/>
          </a:xfrm>
        </p:grpSpPr>
        <p:grpSp>
          <p:nvGrpSpPr>
            <p:cNvPr id="12" name="Group 11"/>
            <p:cNvGrpSpPr/>
            <p:nvPr/>
          </p:nvGrpSpPr>
          <p:grpSpPr>
            <a:xfrm>
              <a:off x="6982879" y="197932"/>
              <a:ext cx="1765585" cy="1296144"/>
              <a:chOff x="4853500" y="1903354"/>
              <a:chExt cx="1765585" cy="1296144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60032" y="1903354"/>
                <a:ext cx="1759053" cy="1296144"/>
              </a:xfrm>
              <a:prstGeom prst="rect">
                <a:avLst/>
              </a:prstGeom>
            </p:spPr>
          </p:pic>
          <p:sp>
            <p:nvSpPr>
              <p:cNvPr id="15" name="CaixaDeTexto 19"/>
              <p:cNvSpPr txBox="1"/>
              <p:nvPr/>
            </p:nvSpPr>
            <p:spPr>
              <a:xfrm rot="806653">
                <a:off x="4853500" y="2773662"/>
                <a:ext cx="132759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1100" b="1" dirty="0" smtClean="0">
                    <a:blipFill>
                      <a:blip r:embed="rId4"/>
                      <a:tile tx="0" ty="0" sx="100000" sy="100000" flip="none" algn="tl"/>
                    </a:blip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Classes de palavras</a:t>
                </a:r>
                <a:endParaRPr lang="pt-PT" sz="1100" b="1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13" name="Forma livre 18"/>
            <p:cNvSpPr/>
            <p:nvPr/>
          </p:nvSpPr>
          <p:spPr>
            <a:xfrm>
              <a:off x="7571388" y="404664"/>
              <a:ext cx="1177076" cy="870807"/>
            </a:xfrm>
            <a:custGeom>
              <a:avLst/>
              <a:gdLst>
                <a:gd name="connsiteX0" fmla="*/ 1225923 w 5948082"/>
                <a:gd name="connsiteY0" fmla="*/ 1934135 h 4746811"/>
                <a:gd name="connsiteX1" fmla="*/ 445994 w 5948082"/>
                <a:gd name="connsiteY1" fmla="*/ 3467100 h 4746811"/>
                <a:gd name="connsiteX2" fmla="*/ 3901888 w 5948082"/>
                <a:gd name="connsiteY2" fmla="*/ 4300817 h 4746811"/>
                <a:gd name="connsiteX3" fmla="*/ 5892052 w 5948082"/>
                <a:gd name="connsiteY3" fmla="*/ 791135 h 4746811"/>
                <a:gd name="connsiteX4" fmla="*/ 3565711 w 5948082"/>
                <a:gd name="connsiteY4" fmla="*/ 239806 h 4746811"/>
                <a:gd name="connsiteX5" fmla="*/ 2422711 w 5948082"/>
                <a:gd name="connsiteY5" fmla="*/ 2229970 h 4746811"/>
                <a:gd name="connsiteX6" fmla="*/ 1239370 w 5948082"/>
                <a:gd name="connsiteY6" fmla="*/ 1866900 h 4746811"/>
                <a:gd name="connsiteX7" fmla="*/ 1225923 w 5948082"/>
                <a:gd name="connsiteY7" fmla="*/ 1934135 h 4746811"/>
                <a:gd name="connsiteX0" fmla="*/ 1225923 w 5948082"/>
                <a:gd name="connsiteY0" fmla="*/ 1934135 h 4746811"/>
                <a:gd name="connsiteX1" fmla="*/ 445994 w 5948082"/>
                <a:gd name="connsiteY1" fmla="*/ 3467100 h 4746811"/>
                <a:gd name="connsiteX2" fmla="*/ 3901888 w 5948082"/>
                <a:gd name="connsiteY2" fmla="*/ 4300817 h 4746811"/>
                <a:gd name="connsiteX3" fmla="*/ 5892052 w 5948082"/>
                <a:gd name="connsiteY3" fmla="*/ 791135 h 4746811"/>
                <a:gd name="connsiteX4" fmla="*/ 3565711 w 5948082"/>
                <a:gd name="connsiteY4" fmla="*/ 239806 h 4746811"/>
                <a:gd name="connsiteX5" fmla="*/ 2422711 w 5948082"/>
                <a:gd name="connsiteY5" fmla="*/ 2229970 h 4746811"/>
                <a:gd name="connsiteX6" fmla="*/ 1225923 w 5948082"/>
                <a:gd name="connsiteY6" fmla="*/ 1934135 h 4746811"/>
                <a:gd name="connsiteX0" fmla="*/ 1225923 w 5948082"/>
                <a:gd name="connsiteY0" fmla="*/ 1934135 h 4746811"/>
                <a:gd name="connsiteX1" fmla="*/ 445994 w 5948082"/>
                <a:gd name="connsiteY1" fmla="*/ 3467100 h 4746811"/>
                <a:gd name="connsiteX2" fmla="*/ 3901888 w 5948082"/>
                <a:gd name="connsiteY2" fmla="*/ 4300817 h 4746811"/>
                <a:gd name="connsiteX3" fmla="*/ 5892052 w 5948082"/>
                <a:gd name="connsiteY3" fmla="*/ 791135 h 4746811"/>
                <a:gd name="connsiteX4" fmla="*/ 3565711 w 5948082"/>
                <a:gd name="connsiteY4" fmla="*/ 239806 h 4746811"/>
                <a:gd name="connsiteX5" fmla="*/ 2422711 w 5948082"/>
                <a:gd name="connsiteY5" fmla="*/ 2229970 h 4746811"/>
                <a:gd name="connsiteX6" fmla="*/ 1225923 w 5948082"/>
                <a:gd name="connsiteY6" fmla="*/ 1934135 h 4746811"/>
                <a:gd name="connsiteX0" fmla="*/ 779929 w 5502088"/>
                <a:gd name="connsiteY0" fmla="*/ 1934135 h 4746811"/>
                <a:gd name="connsiteX1" fmla="*/ 0 w 5502088"/>
                <a:gd name="connsiteY1" fmla="*/ 3467100 h 4746811"/>
                <a:gd name="connsiteX2" fmla="*/ 3455894 w 5502088"/>
                <a:gd name="connsiteY2" fmla="*/ 4300817 h 4746811"/>
                <a:gd name="connsiteX3" fmla="*/ 5446058 w 5502088"/>
                <a:gd name="connsiteY3" fmla="*/ 791135 h 4746811"/>
                <a:gd name="connsiteX4" fmla="*/ 3119717 w 5502088"/>
                <a:gd name="connsiteY4" fmla="*/ 239806 h 4746811"/>
                <a:gd name="connsiteX5" fmla="*/ 1976717 w 5502088"/>
                <a:gd name="connsiteY5" fmla="*/ 2229970 h 4746811"/>
                <a:gd name="connsiteX6" fmla="*/ 779929 w 5502088"/>
                <a:gd name="connsiteY6" fmla="*/ 1934135 h 4746811"/>
                <a:gd name="connsiteX0" fmla="*/ 779929 w 5502088"/>
                <a:gd name="connsiteY0" fmla="*/ 1934135 h 4300817"/>
                <a:gd name="connsiteX1" fmla="*/ 0 w 5502088"/>
                <a:gd name="connsiteY1" fmla="*/ 3467100 h 4300817"/>
                <a:gd name="connsiteX2" fmla="*/ 3455894 w 5502088"/>
                <a:gd name="connsiteY2" fmla="*/ 4300817 h 4300817"/>
                <a:gd name="connsiteX3" fmla="*/ 5446058 w 5502088"/>
                <a:gd name="connsiteY3" fmla="*/ 791135 h 4300817"/>
                <a:gd name="connsiteX4" fmla="*/ 3119717 w 5502088"/>
                <a:gd name="connsiteY4" fmla="*/ 239806 h 4300817"/>
                <a:gd name="connsiteX5" fmla="*/ 1976717 w 5502088"/>
                <a:gd name="connsiteY5" fmla="*/ 2229970 h 4300817"/>
                <a:gd name="connsiteX6" fmla="*/ 779929 w 5502088"/>
                <a:gd name="connsiteY6" fmla="*/ 1934135 h 4300817"/>
                <a:gd name="connsiteX0" fmla="*/ 779929 w 5502088"/>
                <a:gd name="connsiteY0" fmla="*/ 1934135 h 4300817"/>
                <a:gd name="connsiteX1" fmla="*/ 0 w 5502088"/>
                <a:gd name="connsiteY1" fmla="*/ 3467100 h 4300817"/>
                <a:gd name="connsiteX2" fmla="*/ 3455894 w 5502088"/>
                <a:gd name="connsiteY2" fmla="*/ 4300817 h 4300817"/>
                <a:gd name="connsiteX3" fmla="*/ 5446058 w 5502088"/>
                <a:gd name="connsiteY3" fmla="*/ 791135 h 4300817"/>
                <a:gd name="connsiteX4" fmla="*/ 3119717 w 5502088"/>
                <a:gd name="connsiteY4" fmla="*/ 239806 h 4300817"/>
                <a:gd name="connsiteX5" fmla="*/ 1976717 w 5502088"/>
                <a:gd name="connsiteY5" fmla="*/ 2229970 h 4300817"/>
                <a:gd name="connsiteX6" fmla="*/ 779929 w 5502088"/>
                <a:gd name="connsiteY6" fmla="*/ 1934135 h 4300817"/>
                <a:gd name="connsiteX0" fmla="*/ 779929 w 5502088"/>
                <a:gd name="connsiteY0" fmla="*/ 1934135 h 4300817"/>
                <a:gd name="connsiteX1" fmla="*/ 0 w 5502088"/>
                <a:gd name="connsiteY1" fmla="*/ 3467100 h 4300817"/>
                <a:gd name="connsiteX2" fmla="*/ 3455894 w 5502088"/>
                <a:gd name="connsiteY2" fmla="*/ 4300817 h 4300817"/>
                <a:gd name="connsiteX3" fmla="*/ 5446058 w 5502088"/>
                <a:gd name="connsiteY3" fmla="*/ 791135 h 4300817"/>
                <a:gd name="connsiteX4" fmla="*/ 3119717 w 5502088"/>
                <a:gd name="connsiteY4" fmla="*/ 239806 h 4300817"/>
                <a:gd name="connsiteX5" fmla="*/ 1976717 w 5502088"/>
                <a:gd name="connsiteY5" fmla="*/ 2229970 h 4300817"/>
                <a:gd name="connsiteX6" fmla="*/ 779929 w 5502088"/>
                <a:gd name="connsiteY6" fmla="*/ 1934135 h 4300817"/>
                <a:gd name="connsiteX0" fmla="*/ 779929 w 5446058"/>
                <a:gd name="connsiteY0" fmla="*/ 1934135 h 4300817"/>
                <a:gd name="connsiteX1" fmla="*/ 0 w 5446058"/>
                <a:gd name="connsiteY1" fmla="*/ 3467100 h 4300817"/>
                <a:gd name="connsiteX2" fmla="*/ 3455894 w 5446058"/>
                <a:gd name="connsiteY2" fmla="*/ 4300817 h 4300817"/>
                <a:gd name="connsiteX3" fmla="*/ 5446058 w 5446058"/>
                <a:gd name="connsiteY3" fmla="*/ 791135 h 4300817"/>
                <a:gd name="connsiteX4" fmla="*/ 3119717 w 5446058"/>
                <a:gd name="connsiteY4" fmla="*/ 239806 h 4300817"/>
                <a:gd name="connsiteX5" fmla="*/ 1976717 w 5446058"/>
                <a:gd name="connsiteY5" fmla="*/ 2229970 h 4300817"/>
                <a:gd name="connsiteX6" fmla="*/ 779929 w 5446058"/>
                <a:gd name="connsiteY6" fmla="*/ 1934135 h 4300817"/>
                <a:gd name="connsiteX0" fmla="*/ 779929 w 5446058"/>
                <a:gd name="connsiteY0" fmla="*/ 1723719 h 4090401"/>
                <a:gd name="connsiteX1" fmla="*/ 0 w 5446058"/>
                <a:gd name="connsiteY1" fmla="*/ 3256684 h 4090401"/>
                <a:gd name="connsiteX2" fmla="*/ 3455894 w 5446058"/>
                <a:gd name="connsiteY2" fmla="*/ 4090401 h 4090401"/>
                <a:gd name="connsiteX3" fmla="*/ 5446058 w 5446058"/>
                <a:gd name="connsiteY3" fmla="*/ 580719 h 4090401"/>
                <a:gd name="connsiteX4" fmla="*/ 3119717 w 5446058"/>
                <a:gd name="connsiteY4" fmla="*/ 29390 h 4090401"/>
                <a:gd name="connsiteX5" fmla="*/ 1976717 w 5446058"/>
                <a:gd name="connsiteY5" fmla="*/ 2019554 h 4090401"/>
                <a:gd name="connsiteX6" fmla="*/ 779929 w 5446058"/>
                <a:gd name="connsiteY6" fmla="*/ 1723719 h 4090401"/>
                <a:gd name="connsiteX0" fmla="*/ 779929 w 5446058"/>
                <a:gd name="connsiteY0" fmla="*/ 1723719 h 4090401"/>
                <a:gd name="connsiteX1" fmla="*/ 0 w 5446058"/>
                <a:gd name="connsiteY1" fmla="*/ 3256684 h 4090401"/>
                <a:gd name="connsiteX2" fmla="*/ 3455894 w 5446058"/>
                <a:gd name="connsiteY2" fmla="*/ 4090401 h 4090401"/>
                <a:gd name="connsiteX3" fmla="*/ 5446058 w 5446058"/>
                <a:gd name="connsiteY3" fmla="*/ 580719 h 4090401"/>
                <a:gd name="connsiteX4" fmla="*/ 3119717 w 5446058"/>
                <a:gd name="connsiteY4" fmla="*/ 29390 h 4090401"/>
                <a:gd name="connsiteX5" fmla="*/ 1976717 w 5446058"/>
                <a:gd name="connsiteY5" fmla="*/ 2019554 h 4090401"/>
                <a:gd name="connsiteX6" fmla="*/ 779929 w 5446058"/>
                <a:gd name="connsiteY6" fmla="*/ 1723719 h 4090401"/>
                <a:gd name="connsiteX0" fmla="*/ 825497 w 5491626"/>
                <a:gd name="connsiteY0" fmla="*/ 1723719 h 4090401"/>
                <a:gd name="connsiteX1" fmla="*/ 0 w 5491626"/>
                <a:gd name="connsiteY1" fmla="*/ 3176455 h 4090401"/>
                <a:gd name="connsiteX2" fmla="*/ 3501462 w 5491626"/>
                <a:gd name="connsiteY2" fmla="*/ 4090401 h 4090401"/>
                <a:gd name="connsiteX3" fmla="*/ 5491626 w 5491626"/>
                <a:gd name="connsiteY3" fmla="*/ 580719 h 4090401"/>
                <a:gd name="connsiteX4" fmla="*/ 3165285 w 5491626"/>
                <a:gd name="connsiteY4" fmla="*/ 29390 h 4090401"/>
                <a:gd name="connsiteX5" fmla="*/ 2022285 w 5491626"/>
                <a:gd name="connsiteY5" fmla="*/ 2019554 h 4090401"/>
                <a:gd name="connsiteX6" fmla="*/ 825497 w 5491626"/>
                <a:gd name="connsiteY6" fmla="*/ 1723719 h 4090401"/>
                <a:gd name="connsiteX0" fmla="*/ 825497 w 5491626"/>
                <a:gd name="connsiteY0" fmla="*/ 1723719 h 4090401"/>
                <a:gd name="connsiteX1" fmla="*/ 0 w 5491626"/>
                <a:gd name="connsiteY1" fmla="*/ 3176455 h 4090401"/>
                <a:gd name="connsiteX2" fmla="*/ 3501462 w 5491626"/>
                <a:gd name="connsiteY2" fmla="*/ 4090401 h 4090401"/>
                <a:gd name="connsiteX3" fmla="*/ 5491626 w 5491626"/>
                <a:gd name="connsiteY3" fmla="*/ 580719 h 4090401"/>
                <a:gd name="connsiteX4" fmla="*/ 3165285 w 5491626"/>
                <a:gd name="connsiteY4" fmla="*/ 29390 h 4090401"/>
                <a:gd name="connsiteX5" fmla="*/ 2022285 w 5491626"/>
                <a:gd name="connsiteY5" fmla="*/ 2019554 h 4090401"/>
                <a:gd name="connsiteX6" fmla="*/ 825497 w 5491626"/>
                <a:gd name="connsiteY6" fmla="*/ 1723719 h 4090401"/>
                <a:gd name="connsiteX0" fmla="*/ 825497 w 5491626"/>
                <a:gd name="connsiteY0" fmla="*/ 1723719 h 4090401"/>
                <a:gd name="connsiteX1" fmla="*/ 0 w 5491626"/>
                <a:gd name="connsiteY1" fmla="*/ 3176455 h 4090401"/>
                <a:gd name="connsiteX2" fmla="*/ 3501462 w 5491626"/>
                <a:gd name="connsiteY2" fmla="*/ 4090401 h 4090401"/>
                <a:gd name="connsiteX3" fmla="*/ 5491626 w 5491626"/>
                <a:gd name="connsiteY3" fmla="*/ 580719 h 4090401"/>
                <a:gd name="connsiteX4" fmla="*/ 3165285 w 5491626"/>
                <a:gd name="connsiteY4" fmla="*/ 29390 h 4090401"/>
                <a:gd name="connsiteX5" fmla="*/ 2022285 w 5491626"/>
                <a:gd name="connsiteY5" fmla="*/ 2019554 h 4090401"/>
                <a:gd name="connsiteX6" fmla="*/ 825497 w 5491626"/>
                <a:gd name="connsiteY6" fmla="*/ 1723719 h 4090401"/>
                <a:gd name="connsiteX0" fmla="*/ 825497 w 5491626"/>
                <a:gd name="connsiteY0" fmla="*/ 1723719 h 4090401"/>
                <a:gd name="connsiteX1" fmla="*/ 0 w 5491626"/>
                <a:gd name="connsiteY1" fmla="*/ 3176455 h 4090401"/>
                <a:gd name="connsiteX2" fmla="*/ 3501462 w 5491626"/>
                <a:gd name="connsiteY2" fmla="*/ 4090401 h 4090401"/>
                <a:gd name="connsiteX3" fmla="*/ 5491626 w 5491626"/>
                <a:gd name="connsiteY3" fmla="*/ 580719 h 4090401"/>
                <a:gd name="connsiteX4" fmla="*/ 3165285 w 5491626"/>
                <a:gd name="connsiteY4" fmla="*/ 29390 h 4090401"/>
                <a:gd name="connsiteX5" fmla="*/ 2022285 w 5491626"/>
                <a:gd name="connsiteY5" fmla="*/ 2019554 h 4090401"/>
                <a:gd name="connsiteX6" fmla="*/ 825497 w 5491626"/>
                <a:gd name="connsiteY6" fmla="*/ 1723719 h 4090401"/>
                <a:gd name="connsiteX0" fmla="*/ 825497 w 5491626"/>
                <a:gd name="connsiteY0" fmla="*/ 1723719 h 4090401"/>
                <a:gd name="connsiteX1" fmla="*/ 0 w 5491626"/>
                <a:gd name="connsiteY1" fmla="*/ 3176455 h 4090401"/>
                <a:gd name="connsiteX2" fmla="*/ 3501462 w 5491626"/>
                <a:gd name="connsiteY2" fmla="*/ 4090401 h 4090401"/>
                <a:gd name="connsiteX3" fmla="*/ 5491626 w 5491626"/>
                <a:gd name="connsiteY3" fmla="*/ 580719 h 4090401"/>
                <a:gd name="connsiteX4" fmla="*/ 3165285 w 5491626"/>
                <a:gd name="connsiteY4" fmla="*/ 29390 h 4090401"/>
                <a:gd name="connsiteX5" fmla="*/ 2022285 w 5491626"/>
                <a:gd name="connsiteY5" fmla="*/ 2019554 h 4090401"/>
                <a:gd name="connsiteX6" fmla="*/ 825497 w 5491626"/>
                <a:gd name="connsiteY6" fmla="*/ 1723719 h 4090401"/>
                <a:gd name="connsiteX0" fmla="*/ 864096 w 5491626"/>
                <a:gd name="connsiteY0" fmla="*/ 1664287 h 4090401"/>
                <a:gd name="connsiteX1" fmla="*/ 0 w 5491626"/>
                <a:gd name="connsiteY1" fmla="*/ 3176455 h 4090401"/>
                <a:gd name="connsiteX2" fmla="*/ 3501462 w 5491626"/>
                <a:gd name="connsiteY2" fmla="*/ 4090401 h 4090401"/>
                <a:gd name="connsiteX3" fmla="*/ 5491626 w 5491626"/>
                <a:gd name="connsiteY3" fmla="*/ 580719 h 4090401"/>
                <a:gd name="connsiteX4" fmla="*/ 3165285 w 5491626"/>
                <a:gd name="connsiteY4" fmla="*/ 29390 h 4090401"/>
                <a:gd name="connsiteX5" fmla="*/ 2022285 w 5491626"/>
                <a:gd name="connsiteY5" fmla="*/ 2019554 h 4090401"/>
                <a:gd name="connsiteX6" fmla="*/ 864096 w 5491626"/>
                <a:gd name="connsiteY6" fmla="*/ 1664287 h 4090401"/>
                <a:gd name="connsiteX0" fmla="*/ 864096 w 5491626"/>
                <a:gd name="connsiteY0" fmla="*/ 1664287 h 4090401"/>
                <a:gd name="connsiteX1" fmla="*/ 0 w 5491626"/>
                <a:gd name="connsiteY1" fmla="*/ 3176455 h 4090401"/>
                <a:gd name="connsiteX2" fmla="*/ 3501462 w 5491626"/>
                <a:gd name="connsiteY2" fmla="*/ 4090401 h 4090401"/>
                <a:gd name="connsiteX3" fmla="*/ 5491626 w 5491626"/>
                <a:gd name="connsiteY3" fmla="*/ 580719 h 4090401"/>
                <a:gd name="connsiteX4" fmla="*/ 3165285 w 5491626"/>
                <a:gd name="connsiteY4" fmla="*/ 29390 h 4090401"/>
                <a:gd name="connsiteX5" fmla="*/ 2022285 w 5491626"/>
                <a:gd name="connsiteY5" fmla="*/ 2019554 h 4090401"/>
                <a:gd name="connsiteX6" fmla="*/ 864096 w 5491626"/>
                <a:gd name="connsiteY6" fmla="*/ 1664287 h 4090401"/>
                <a:gd name="connsiteX0" fmla="*/ 864096 w 5491626"/>
                <a:gd name="connsiteY0" fmla="*/ 1664287 h 4090401"/>
                <a:gd name="connsiteX1" fmla="*/ 0 w 5491626"/>
                <a:gd name="connsiteY1" fmla="*/ 3176455 h 4090401"/>
                <a:gd name="connsiteX2" fmla="*/ 3501462 w 5491626"/>
                <a:gd name="connsiteY2" fmla="*/ 4090401 h 4090401"/>
                <a:gd name="connsiteX3" fmla="*/ 5491626 w 5491626"/>
                <a:gd name="connsiteY3" fmla="*/ 580719 h 4090401"/>
                <a:gd name="connsiteX4" fmla="*/ 3165285 w 5491626"/>
                <a:gd name="connsiteY4" fmla="*/ 29390 h 4090401"/>
                <a:gd name="connsiteX5" fmla="*/ 2022285 w 5491626"/>
                <a:gd name="connsiteY5" fmla="*/ 2019554 h 4090401"/>
                <a:gd name="connsiteX6" fmla="*/ 864096 w 5491626"/>
                <a:gd name="connsiteY6" fmla="*/ 1664287 h 4090401"/>
                <a:gd name="connsiteX0" fmla="*/ 864096 w 5491626"/>
                <a:gd name="connsiteY0" fmla="*/ 1636414 h 4062528"/>
                <a:gd name="connsiteX1" fmla="*/ 0 w 5491626"/>
                <a:gd name="connsiteY1" fmla="*/ 3148582 h 4062528"/>
                <a:gd name="connsiteX2" fmla="*/ 3501462 w 5491626"/>
                <a:gd name="connsiteY2" fmla="*/ 4062528 h 4062528"/>
                <a:gd name="connsiteX3" fmla="*/ 5491626 w 5491626"/>
                <a:gd name="connsiteY3" fmla="*/ 552846 h 4062528"/>
                <a:gd name="connsiteX4" fmla="*/ 3165285 w 5491626"/>
                <a:gd name="connsiteY4" fmla="*/ 1517 h 4062528"/>
                <a:gd name="connsiteX5" fmla="*/ 2050860 w 5491626"/>
                <a:gd name="connsiteY5" fmla="*/ 2001206 h 4062528"/>
                <a:gd name="connsiteX6" fmla="*/ 864096 w 5491626"/>
                <a:gd name="connsiteY6" fmla="*/ 1636414 h 4062528"/>
                <a:gd name="connsiteX0" fmla="*/ 864096 w 5491626"/>
                <a:gd name="connsiteY0" fmla="*/ 1636414 h 4062528"/>
                <a:gd name="connsiteX1" fmla="*/ 0 w 5491626"/>
                <a:gd name="connsiteY1" fmla="*/ 3148582 h 4062528"/>
                <a:gd name="connsiteX2" fmla="*/ 3501462 w 5491626"/>
                <a:gd name="connsiteY2" fmla="*/ 4062528 h 4062528"/>
                <a:gd name="connsiteX3" fmla="*/ 5491626 w 5491626"/>
                <a:gd name="connsiteY3" fmla="*/ 552846 h 4062528"/>
                <a:gd name="connsiteX4" fmla="*/ 3165285 w 5491626"/>
                <a:gd name="connsiteY4" fmla="*/ 1517 h 4062528"/>
                <a:gd name="connsiteX5" fmla="*/ 2146110 w 5491626"/>
                <a:gd name="connsiteY5" fmla="*/ 2001206 h 4062528"/>
                <a:gd name="connsiteX6" fmla="*/ 864096 w 5491626"/>
                <a:gd name="connsiteY6" fmla="*/ 1636414 h 4062528"/>
                <a:gd name="connsiteX0" fmla="*/ 864096 w 5491626"/>
                <a:gd name="connsiteY0" fmla="*/ 1636414 h 4062528"/>
                <a:gd name="connsiteX1" fmla="*/ 0 w 5491626"/>
                <a:gd name="connsiteY1" fmla="*/ 3148582 h 4062528"/>
                <a:gd name="connsiteX2" fmla="*/ 3501462 w 5491626"/>
                <a:gd name="connsiteY2" fmla="*/ 4062528 h 4062528"/>
                <a:gd name="connsiteX3" fmla="*/ 5491626 w 5491626"/>
                <a:gd name="connsiteY3" fmla="*/ 552846 h 4062528"/>
                <a:gd name="connsiteX4" fmla="*/ 3165285 w 5491626"/>
                <a:gd name="connsiteY4" fmla="*/ 1517 h 4062528"/>
                <a:gd name="connsiteX5" fmla="*/ 2079435 w 5491626"/>
                <a:gd name="connsiteY5" fmla="*/ 2029781 h 4062528"/>
                <a:gd name="connsiteX6" fmla="*/ 864096 w 5491626"/>
                <a:gd name="connsiteY6" fmla="*/ 1636414 h 4062528"/>
                <a:gd name="connsiteX0" fmla="*/ 854571 w 5491626"/>
                <a:gd name="connsiteY0" fmla="*/ 1731664 h 4062528"/>
                <a:gd name="connsiteX1" fmla="*/ 0 w 5491626"/>
                <a:gd name="connsiteY1" fmla="*/ 3148582 h 4062528"/>
                <a:gd name="connsiteX2" fmla="*/ 3501462 w 5491626"/>
                <a:gd name="connsiteY2" fmla="*/ 4062528 h 4062528"/>
                <a:gd name="connsiteX3" fmla="*/ 5491626 w 5491626"/>
                <a:gd name="connsiteY3" fmla="*/ 552846 h 4062528"/>
                <a:gd name="connsiteX4" fmla="*/ 3165285 w 5491626"/>
                <a:gd name="connsiteY4" fmla="*/ 1517 h 4062528"/>
                <a:gd name="connsiteX5" fmla="*/ 2079435 w 5491626"/>
                <a:gd name="connsiteY5" fmla="*/ 2029781 h 4062528"/>
                <a:gd name="connsiteX6" fmla="*/ 854571 w 5491626"/>
                <a:gd name="connsiteY6" fmla="*/ 1731664 h 4062528"/>
                <a:gd name="connsiteX0" fmla="*/ 854571 w 5491626"/>
                <a:gd name="connsiteY0" fmla="*/ 1779289 h 4062528"/>
                <a:gd name="connsiteX1" fmla="*/ 0 w 5491626"/>
                <a:gd name="connsiteY1" fmla="*/ 3148582 h 4062528"/>
                <a:gd name="connsiteX2" fmla="*/ 3501462 w 5491626"/>
                <a:gd name="connsiteY2" fmla="*/ 4062528 h 4062528"/>
                <a:gd name="connsiteX3" fmla="*/ 5491626 w 5491626"/>
                <a:gd name="connsiteY3" fmla="*/ 552846 h 4062528"/>
                <a:gd name="connsiteX4" fmla="*/ 3165285 w 5491626"/>
                <a:gd name="connsiteY4" fmla="*/ 1517 h 4062528"/>
                <a:gd name="connsiteX5" fmla="*/ 2079435 w 5491626"/>
                <a:gd name="connsiteY5" fmla="*/ 2029781 h 4062528"/>
                <a:gd name="connsiteX6" fmla="*/ 854571 w 5491626"/>
                <a:gd name="connsiteY6" fmla="*/ 1779289 h 4062528"/>
                <a:gd name="connsiteX0" fmla="*/ 854571 w 5491626"/>
                <a:gd name="connsiteY0" fmla="*/ 1779289 h 4062528"/>
                <a:gd name="connsiteX1" fmla="*/ 0 w 5491626"/>
                <a:gd name="connsiteY1" fmla="*/ 3148582 h 4062528"/>
                <a:gd name="connsiteX2" fmla="*/ 3501462 w 5491626"/>
                <a:gd name="connsiteY2" fmla="*/ 4062528 h 4062528"/>
                <a:gd name="connsiteX3" fmla="*/ 5491626 w 5491626"/>
                <a:gd name="connsiteY3" fmla="*/ 552846 h 4062528"/>
                <a:gd name="connsiteX4" fmla="*/ 3165285 w 5491626"/>
                <a:gd name="connsiteY4" fmla="*/ 1517 h 4062528"/>
                <a:gd name="connsiteX5" fmla="*/ 2060385 w 5491626"/>
                <a:gd name="connsiteY5" fmla="*/ 2067881 h 4062528"/>
                <a:gd name="connsiteX6" fmla="*/ 854571 w 5491626"/>
                <a:gd name="connsiteY6" fmla="*/ 1779289 h 4062528"/>
                <a:gd name="connsiteX0" fmla="*/ 816471 w 5491626"/>
                <a:gd name="connsiteY0" fmla="*/ 1750714 h 4062528"/>
                <a:gd name="connsiteX1" fmla="*/ 0 w 5491626"/>
                <a:gd name="connsiteY1" fmla="*/ 3148582 h 4062528"/>
                <a:gd name="connsiteX2" fmla="*/ 3501462 w 5491626"/>
                <a:gd name="connsiteY2" fmla="*/ 4062528 h 4062528"/>
                <a:gd name="connsiteX3" fmla="*/ 5491626 w 5491626"/>
                <a:gd name="connsiteY3" fmla="*/ 552846 h 4062528"/>
                <a:gd name="connsiteX4" fmla="*/ 3165285 w 5491626"/>
                <a:gd name="connsiteY4" fmla="*/ 1517 h 4062528"/>
                <a:gd name="connsiteX5" fmla="*/ 2060385 w 5491626"/>
                <a:gd name="connsiteY5" fmla="*/ 2067881 h 4062528"/>
                <a:gd name="connsiteX6" fmla="*/ 816471 w 5491626"/>
                <a:gd name="connsiteY6" fmla="*/ 1750714 h 4062528"/>
                <a:gd name="connsiteX0" fmla="*/ 730746 w 5405901"/>
                <a:gd name="connsiteY0" fmla="*/ 1750714 h 4062528"/>
                <a:gd name="connsiteX1" fmla="*/ 0 w 5405901"/>
                <a:gd name="connsiteY1" fmla="*/ 3167632 h 4062528"/>
                <a:gd name="connsiteX2" fmla="*/ 3415737 w 5405901"/>
                <a:gd name="connsiteY2" fmla="*/ 4062528 h 4062528"/>
                <a:gd name="connsiteX3" fmla="*/ 5405901 w 5405901"/>
                <a:gd name="connsiteY3" fmla="*/ 552846 h 4062528"/>
                <a:gd name="connsiteX4" fmla="*/ 3079560 w 5405901"/>
                <a:gd name="connsiteY4" fmla="*/ 1517 h 4062528"/>
                <a:gd name="connsiteX5" fmla="*/ 1974660 w 5405901"/>
                <a:gd name="connsiteY5" fmla="*/ 2067881 h 4062528"/>
                <a:gd name="connsiteX6" fmla="*/ 730746 w 5405901"/>
                <a:gd name="connsiteY6" fmla="*/ 1750714 h 4062528"/>
                <a:gd name="connsiteX0" fmla="*/ 730746 w 5405901"/>
                <a:gd name="connsiteY0" fmla="*/ 1749197 h 4061011"/>
                <a:gd name="connsiteX1" fmla="*/ 0 w 5405901"/>
                <a:gd name="connsiteY1" fmla="*/ 3166115 h 4061011"/>
                <a:gd name="connsiteX2" fmla="*/ 3415737 w 5405901"/>
                <a:gd name="connsiteY2" fmla="*/ 4061011 h 4061011"/>
                <a:gd name="connsiteX3" fmla="*/ 5405901 w 5405901"/>
                <a:gd name="connsiteY3" fmla="*/ 551329 h 4061011"/>
                <a:gd name="connsiteX4" fmla="*/ 3079560 w 5405901"/>
                <a:gd name="connsiteY4" fmla="*/ 0 h 4061011"/>
                <a:gd name="connsiteX5" fmla="*/ 1974660 w 5405901"/>
                <a:gd name="connsiteY5" fmla="*/ 2066364 h 4061011"/>
                <a:gd name="connsiteX6" fmla="*/ 730746 w 5405901"/>
                <a:gd name="connsiteY6" fmla="*/ 1749197 h 4061011"/>
                <a:gd name="connsiteX0" fmla="*/ 730746 w 5405901"/>
                <a:gd name="connsiteY0" fmla="*/ 1749197 h 4061011"/>
                <a:gd name="connsiteX1" fmla="*/ 0 w 5405901"/>
                <a:gd name="connsiteY1" fmla="*/ 3166115 h 4061011"/>
                <a:gd name="connsiteX2" fmla="*/ 3415737 w 5405901"/>
                <a:gd name="connsiteY2" fmla="*/ 4061011 h 4061011"/>
                <a:gd name="connsiteX3" fmla="*/ 5405901 w 5405901"/>
                <a:gd name="connsiteY3" fmla="*/ 551329 h 4061011"/>
                <a:gd name="connsiteX4" fmla="*/ 3079560 w 5405901"/>
                <a:gd name="connsiteY4" fmla="*/ 0 h 4061011"/>
                <a:gd name="connsiteX5" fmla="*/ 1974660 w 5405901"/>
                <a:gd name="connsiteY5" fmla="*/ 2066364 h 4061011"/>
                <a:gd name="connsiteX6" fmla="*/ 730746 w 5405901"/>
                <a:gd name="connsiteY6" fmla="*/ 1749197 h 4061011"/>
                <a:gd name="connsiteX0" fmla="*/ 730746 w 5405901"/>
                <a:gd name="connsiteY0" fmla="*/ 1758722 h 4070536"/>
                <a:gd name="connsiteX1" fmla="*/ 0 w 5405901"/>
                <a:gd name="connsiteY1" fmla="*/ 3175640 h 4070536"/>
                <a:gd name="connsiteX2" fmla="*/ 3415737 w 5405901"/>
                <a:gd name="connsiteY2" fmla="*/ 4070536 h 4070536"/>
                <a:gd name="connsiteX3" fmla="*/ 5405901 w 5405901"/>
                <a:gd name="connsiteY3" fmla="*/ 560854 h 4070536"/>
                <a:gd name="connsiteX4" fmla="*/ 3031935 w 5405901"/>
                <a:gd name="connsiteY4" fmla="*/ 0 h 4070536"/>
                <a:gd name="connsiteX5" fmla="*/ 1974660 w 5405901"/>
                <a:gd name="connsiteY5" fmla="*/ 2075889 h 4070536"/>
                <a:gd name="connsiteX6" fmla="*/ 730746 w 5405901"/>
                <a:gd name="connsiteY6" fmla="*/ 1758722 h 4070536"/>
                <a:gd name="connsiteX0" fmla="*/ 730746 w 5405901"/>
                <a:gd name="connsiteY0" fmla="*/ 1758722 h 4070536"/>
                <a:gd name="connsiteX1" fmla="*/ 0 w 5405901"/>
                <a:gd name="connsiteY1" fmla="*/ 3175640 h 4070536"/>
                <a:gd name="connsiteX2" fmla="*/ 3415737 w 5405901"/>
                <a:gd name="connsiteY2" fmla="*/ 4070536 h 4070536"/>
                <a:gd name="connsiteX3" fmla="*/ 5405901 w 5405901"/>
                <a:gd name="connsiteY3" fmla="*/ 560854 h 4070536"/>
                <a:gd name="connsiteX4" fmla="*/ 3031935 w 5405901"/>
                <a:gd name="connsiteY4" fmla="*/ 0 h 4070536"/>
                <a:gd name="connsiteX5" fmla="*/ 1974660 w 5405901"/>
                <a:gd name="connsiteY5" fmla="*/ 2075889 h 4070536"/>
                <a:gd name="connsiteX6" fmla="*/ 730746 w 5405901"/>
                <a:gd name="connsiteY6" fmla="*/ 1758722 h 4070536"/>
                <a:gd name="connsiteX0" fmla="*/ 730746 w 5405901"/>
                <a:gd name="connsiteY0" fmla="*/ 1758722 h 4070536"/>
                <a:gd name="connsiteX1" fmla="*/ 0 w 5405901"/>
                <a:gd name="connsiteY1" fmla="*/ 3175640 h 4070536"/>
                <a:gd name="connsiteX2" fmla="*/ 3415737 w 5405901"/>
                <a:gd name="connsiteY2" fmla="*/ 4070536 h 4070536"/>
                <a:gd name="connsiteX3" fmla="*/ 5405901 w 5405901"/>
                <a:gd name="connsiteY3" fmla="*/ 560854 h 4070536"/>
                <a:gd name="connsiteX4" fmla="*/ 3070035 w 5405901"/>
                <a:gd name="connsiteY4" fmla="*/ 0 h 4070536"/>
                <a:gd name="connsiteX5" fmla="*/ 1974660 w 5405901"/>
                <a:gd name="connsiteY5" fmla="*/ 2075889 h 4070536"/>
                <a:gd name="connsiteX6" fmla="*/ 730746 w 5405901"/>
                <a:gd name="connsiteY6" fmla="*/ 1758722 h 4070536"/>
                <a:gd name="connsiteX0" fmla="*/ 730746 w 5405901"/>
                <a:gd name="connsiteY0" fmla="*/ 1758722 h 4070536"/>
                <a:gd name="connsiteX1" fmla="*/ 0 w 5405901"/>
                <a:gd name="connsiteY1" fmla="*/ 3175640 h 4070536"/>
                <a:gd name="connsiteX2" fmla="*/ 3415737 w 5405901"/>
                <a:gd name="connsiteY2" fmla="*/ 4070536 h 4070536"/>
                <a:gd name="connsiteX3" fmla="*/ 5405901 w 5405901"/>
                <a:gd name="connsiteY3" fmla="*/ 560854 h 4070536"/>
                <a:gd name="connsiteX4" fmla="*/ 3070035 w 5405901"/>
                <a:gd name="connsiteY4" fmla="*/ 0 h 4070536"/>
                <a:gd name="connsiteX5" fmla="*/ 2013586 w 5405901"/>
                <a:gd name="connsiteY5" fmla="*/ 1898608 h 4070536"/>
                <a:gd name="connsiteX6" fmla="*/ 730746 w 5405901"/>
                <a:gd name="connsiteY6" fmla="*/ 1758722 h 4070536"/>
                <a:gd name="connsiteX0" fmla="*/ 795620 w 5405901"/>
                <a:gd name="connsiteY0" fmla="*/ 1568779 h 4070536"/>
                <a:gd name="connsiteX1" fmla="*/ 0 w 5405901"/>
                <a:gd name="connsiteY1" fmla="*/ 3175640 h 4070536"/>
                <a:gd name="connsiteX2" fmla="*/ 3415737 w 5405901"/>
                <a:gd name="connsiteY2" fmla="*/ 4070536 h 4070536"/>
                <a:gd name="connsiteX3" fmla="*/ 5405901 w 5405901"/>
                <a:gd name="connsiteY3" fmla="*/ 560854 h 4070536"/>
                <a:gd name="connsiteX4" fmla="*/ 3070035 w 5405901"/>
                <a:gd name="connsiteY4" fmla="*/ 0 h 4070536"/>
                <a:gd name="connsiteX5" fmla="*/ 2013586 w 5405901"/>
                <a:gd name="connsiteY5" fmla="*/ 1898608 h 4070536"/>
                <a:gd name="connsiteX6" fmla="*/ 795620 w 5405901"/>
                <a:gd name="connsiteY6" fmla="*/ 1568779 h 4070536"/>
                <a:gd name="connsiteX0" fmla="*/ 834545 w 5444826"/>
                <a:gd name="connsiteY0" fmla="*/ 1568779 h 4070536"/>
                <a:gd name="connsiteX1" fmla="*/ 0 w 5444826"/>
                <a:gd name="connsiteY1" fmla="*/ 3049007 h 4070536"/>
                <a:gd name="connsiteX2" fmla="*/ 3454662 w 5444826"/>
                <a:gd name="connsiteY2" fmla="*/ 4070536 h 4070536"/>
                <a:gd name="connsiteX3" fmla="*/ 5444826 w 5444826"/>
                <a:gd name="connsiteY3" fmla="*/ 560854 h 4070536"/>
                <a:gd name="connsiteX4" fmla="*/ 3108960 w 5444826"/>
                <a:gd name="connsiteY4" fmla="*/ 0 h 4070536"/>
                <a:gd name="connsiteX5" fmla="*/ 2052511 w 5444826"/>
                <a:gd name="connsiteY5" fmla="*/ 1898608 h 4070536"/>
                <a:gd name="connsiteX6" fmla="*/ 834545 w 5444826"/>
                <a:gd name="connsiteY6" fmla="*/ 1568779 h 4070536"/>
                <a:gd name="connsiteX0" fmla="*/ 834545 w 5444826"/>
                <a:gd name="connsiteY0" fmla="*/ 1568779 h 3931246"/>
                <a:gd name="connsiteX1" fmla="*/ 0 w 5444826"/>
                <a:gd name="connsiteY1" fmla="*/ 3049007 h 3931246"/>
                <a:gd name="connsiteX2" fmla="*/ 3467635 w 5444826"/>
                <a:gd name="connsiteY2" fmla="*/ 3931246 h 3931246"/>
                <a:gd name="connsiteX3" fmla="*/ 5444826 w 5444826"/>
                <a:gd name="connsiteY3" fmla="*/ 560854 h 3931246"/>
                <a:gd name="connsiteX4" fmla="*/ 3108960 w 5444826"/>
                <a:gd name="connsiteY4" fmla="*/ 0 h 3931246"/>
                <a:gd name="connsiteX5" fmla="*/ 2052511 w 5444826"/>
                <a:gd name="connsiteY5" fmla="*/ 1898608 h 3931246"/>
                <a:gd name="connsiteX6" fmla="*/ 834545 w 5444826"/>
                <a:gd name="connsiteY6" fmla="*/ 1568779 h 3931246"/>
                <a:gd name="connsiteX0" fmla="*/ 834545 w 5444826"/>
                <a:gd name="connsiteY0" fmla="*/ 1568779 h 3931246"/>
                <a:gd name="connsiteX1" fmla="*/ 0 w 5444826"/>
                <a:gd name="connsiteY1" fmla="*/ 3049007 h 3931246"/>
                <a:gd name="connsiteX2" fmla="*/ 3467635 w 5444826"/>
                <a:gd name="connsiteY2" fmla="*/ 3931246 h 3931246"/>
                <a:gd name="connsiteX3" fmla="*/ 5444826 w 5444826"/>
                <a:gd name="connsiteY3" fmla="*/ 522863 h 3931246"/>
                <a:gd name="connsiteX4" fmla="*/ 3108960 w 5444826"/>
                <a:gd name="connsiteY4" fmla="*/ 0 h 3931246"/>
                <a:gd name="connsiteX5" fmla="*/ 2052511 w 5444826"/>
                <a:gd name="connsiteY5" fmla="*/ 1898608 h 3931246"/>
                <a:gd name="connsiteX6" fmla="*/ 834545 w 5444826"/>
                <a:gd name="connsiteY6" fmla="*/ 1568779 h 3931246"/>
                <a:gd name="connsiteX0" fmla="*/ 834545 w 5444826"/>
                <a:gd name="connsiteY0" fmla="*/ 1568779 h 3931246"/>
                <a:gd name="connsiteX1" fmla="*/ 0 w 5444826"/>
                <a:gd name="connsiteY1" fmla="*/ 3049007 h 3931246"/>
                <a:gd name="connsiteX2" fmla="*/ 3467635 w 5444826"/>
                <a:gd name="connsiteY2" fmla="*/ 3931246 h 3931246"/>
                <a:gd name="connsiteX3" fmla="*/ 5444826 w 5444826"/>
                <a:gd name="connsiteY3" fmla="*/ 522863 h 3931246"/>
                <a:gd name="connsiteX4" fmla="*/ 3108960 w 5444826"/>
                <a:gd name="connsiteY4" fmla="*/ 0 h 3931246"/>
                <a:gd name="connsiteX5" fmla="*/ 2091437 w 5444826"/>
                <a:gd name="connsiteY5" fmla="*/ 1885945 h 3931246"/>
                <a:gd name="connsiteX6" fmla="*/ 834545 w 5444826"/>
                <a:gd name="connsiteY6" fmla="*/ 1568779 h 3931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44826" h="3931246">
                  <a:moveTo>
                    <a:pt x="834545" y="1568779"/>
                  </a:moveTo>
                  <a:cubicBezTo>
                    <a:pt x="705509" y="1667391"/>
                    <a:pt x="116659" y="2835850"/>
                    <a:pt x="0" y="3049007"/>
                  </a:cubicBezTo>
                  <a:cubicBezTo>
                    <a:pt x="476372" y="3199211"/>
                    <a:pt x="3348109" y="3833678"/>
                    <a:pt x="3467635" y="3931246"/>
                  </a:cubicBezTo>
                  <a:cubicBezTo>
                    <a:pt x="4272888" y="2510095"/>
                    <a:pt x="5138584" y="991931"/>
                    <a:pt x="5444826" y="522863"/>
                  </a:cubicBezTo>
                  <a:cubicBezTo>
                    <a:pt x="4627885" y="347507"/>
                    <a:pt x="3337483" y="27760"/>
                    <a:pt x="3108960" y="0"/>
                  </a:cubicBezTo>
                  <a:cubicBezTo>
                    <a:pt x="3045464" y="170014"/>
                    <a:pt x="2210347" y="1627780"/>
                    <a:pt x="2091437" y="1885945"/>
                  </a:cubicBezTo>
                  <a:cubicBezTo>
                    <a:pt x="2006772" y="1852176"/>
                    <a:pt x="1129300" y="1671456"/>
                    <a:pt x="834545" y="1568779"/>
                  </a:cubicBezTo>
                  <a:close/>
                </a:path>
              </a:pathLst>
            </a:cu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164288" y="123399"/>
            <a:ext cx="1765585" cy="1296144"/>
            <a:chOff x="4853500" y="1903354"/>
            <a:chExt cx="1765585" cy="129614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032" y="1903354"/>
              <a:ext cx="1759053" cy="1296144"/>
            </a:xfrm>
            <a:prstGeom prst="rect">
              <a:avLst/>
            </a:prstGeom>
          </p:spPr>
        </p:pic>
        <p:sp>
          <p:nvSpPr>
            <p:cNvPr id="4" name="CaixaDeTexto 19"/>
            <p:cNvSpPr txBox="1"/>
            <p:nvPr/>
          </p:nvSpPr>
          <p:spPr>
            <a:xfrm rot="806653">
              <a:off x="4853500" y="2773662"/>
              <a:ext cx="132759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100" b="1" dirty="0" smtClean="0">
                  <a:blipFill>
                    <a:blip r:embed="rId3"/>
                    <a:tile tx="0" ty="0" sx="100000" sy="100000" flip="none" algn="tl"/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Classes de palavras</a:t>
              </a:r>
              <a:endParaRPr lang="pt-PT" sz="11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683567" y="2060848"/>
            <a:ext cx="78205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 smtClean="0">
                <a:solidFill>
                  <a:srgbClr val="0070C0"/>
                </a:solidFill>
              </a:rPr>
              <a:t>Consulta uma gramática da língua portuguesa e apresenta outro exemplo de cada uma das classes e subclasses de palavras</a:t>
            </a:r>
            <a:r>
              <a:rPr lang="pt-PT" sz="2400" b="1" dirty="0" smtClean="0">
                <a:solidFill>
                  <a:srgbClr val="0070C0"/>
                </a:solidFill>
              </a:rPr>
              <a:t>.</a:t>
            </a:r>
            <a:endParaRPr lang="pt-PT" sz="2400" b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5576" y="848793"/>
            <a:ext cx="2520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b="1" dirty="0" smtClean="0">
                <a:solidFill>
                  <a:srgbClr val="00B050"/>
                </a:solidFill>
              </a:rPr>
              <a:t>EXERCÍCIO</a:t>
            </a:r>
            <a:endParaRPr lang="pt-PT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72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539552" y="548680"/>
            <a:ext cx="8208912" cy="2251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dirty="0">
                <a:solidFill>
                  <a:srgbClr val="FF0000"/>
                </a:solidFill>
              </a:rPr>
              <a:t>Porque </a:t>
            </a:r>
            <a:r>
              <a:rPr lang="pt-PT" sz="3600" dirty="0" smtClean="0">
                <a:solidFill>
                  <a:srgbClr val="FF0000"/>
                </a:solidFill>
              </a:rPr>
              <a:t>é </a:t>
            </a:r>
            <a:r>
              <a:rPr lang="pt-PT" sz="3600" dirty="0">
                <a:solidFill>
                  <a:srgbClr val="FF0000"/>
                </a:solidFill>
              </a:rPr>
              <a:t>importante saberes como se organiza a gramática?</a:t>
            </a:r>
          </a:p>
          <a:p>
            <a:pPr algn="ctr">
              <a:spcBef>
                <a:spcPts val="1000"/>
              </a:spcBef>
            </a:pPr>
            <a:endParaRPr lang="pt-PT" sz="3600" dirty="0" smtClean="0">
              <a:solidFill>
                <a:srgbClr val="0070C0"/>
              </a:solidFill>
              <a:latin typeface="Calibri"/>
              <a:cs typeface="Calibri"/>
            </a:endParaRPr>
          </a:p>
          <a:p>
            <a:pPr algn="ctr"/>
            <a:r>
              <a:rPr lang="pt-PT" sz="2400" dirty="0" smtClean="0">
                <a:solidFill>
                  <a:srgbClr val="0070C0"/>
                </a:solidFill>
              </a:rPr>
              <a:t>Para seres capaz de </a:t>
            </a:r>
            <a:r>
              <a:rPr lang="pt-PT" sz="2400" b="1" dirty="0" smtClean="0">
                <a:solidFill>
                  <a:srgbClr val="FF0000"/>
                </a:solidFill>
              </a:rPr>
              <a:t>ouvir, falar, ler</a:t>
            </a:r>
            <a:r>
              <a:rPr lang="pt-PT" sz="2400" dirty="0" smtClean="0">
                <a:solidFill>
                  <a:srgbClr val="0070C0"/>
                </a:solidFill>
              </a:rPr>
              <a:t>  e </a:t>
            </a:r>
            <a:r>
              <a:rPr lang="pt-PT" sz="2400" b="1" dirty="0" smtClean="0">
                <a:solidFill>
                  <a:srgbClr val="FF0000"/>
                </a:solidFill>
              </a:rPr>
              <a:t>escrever</a:t>
            </a:r>
            <a:r>
              <a:rPr lang="pt-PT" sz="2400" dirty="0" smtClean="0">
                <a:solidFill>
                  <a:srgbClr val="0070C0"/>
                </a:solidFill>
              </a:rPr>
              <a:t> corretamente.</a:t>
            </a:r>
          </a:p>
        </p:txBody>
      </p:sp>
      <p:sp>
        <p:nvSpPr>
          <p:cNvPr id="6" name="CaixaDeTexto 4"/>
          <p:cNvSpPr txBox="1"/>
          <p:nvPr/>
        </p:nvSpPr>
        <p:spPr>
          <a:xfrm>
            <a:off x="827584" y="4523636"/>
            <a:ext cx="781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000"/>
              </a:spcBef>
            </a:pPr>
            <a:r>
              <a:rPr lang="pt-PT" sz="2400" dirty="0" smtClean="0">
                <a:solidFill>
                  <a:srgbClr val="0070C0"/>
                </a:solidFill>
              </a:rPr>
              <a:t>Da mesma maneira que, para te vestires, tu retiras peças de roupa de várias gavetas, também para usares corretamente a língua, precisas de retirar informação de várias gavetas em simultâneo.</a:t>
            </a:r>
          </a:p>
        </p:txBody>
      </p:sp>
      <p:sp>
        <p:nvSpPr>
          <p:cNvPr id="3" name="Down Arrow 2"/>
          <p:cNvSpPr/>
          <p:nvPr/>
        </p:nvSpPr>
        <p:spPr>
          <a:xfrm>
            <a:off x="4247964" y="3284984"/>
            <a:ext cx="792088" cy="115212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5883" y="737874"/>
            <a:ext cx="77048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chemeClr val="tx2">
                    <a:lumMod val="75000"/>
                  </a:schemeClr>
                </a:solidFill>
              </a:rPr>
              <a:t>No sentido de alicerçar a sua ação na proximidade e na partilha, a </a:t>
            </a:r>
            <a:r>
              <a:rPr lang="pt-PT" b="1" dirty="0">
                <a:solidFill>
                  <a:srgbClr val="92D050"/>
                </a:solidFill>
              </a:rPr>
              <a:t>R</a:t>
            </a:r>
            <a:r>
              <a:rPr lang="pt-PT" b="1" dirty="0" smtClean="0">
                <a:solidFill>
                  <a:srgbClr val="92D050"/>
                </a:solidFill>
              </a:rPr>
              <a:t>aiz Editora </a:t>
            </a:r>
            <a:r>
              <a:rPr lang="pt-PT" b="1" dirty="0" smtClean="0">
                <a:solidFill>
                  <a:schemeClr val="tx2">
                    <a:lumMod val="75000"/>
                  </a:schemeClr>
                </a:solidFill>
              </a:rPr>
              <a:t>foi ao encontro dos professores…  e escutou…</a:t>
            </a:r>
          </a:p>
          <a:p>
            <a:pPr algn="ctr"/>
            <a:endParaRPr lang="pt-PT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pt-PT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pt-PT" b="1" smtClean="0">
                <a:solidFill>
                  <a:schemeClr val="tx2">
                    <a:lumMod val="75000"/>
                  </a:schemeClr>
                </a:solidFill>
              </a:rPr>
              <a:t>… a </a:t>
            </a:r>
            <a:r>
              <a:rPr lang="pt-PT" b="1" dirty="0" smtClean="0">
                <a:solidFill>
                  <a:schemeClr val="tx2">
                    <a:lumMod val="75000"/>
                  </a:schemeClr>
                </a:solidFill>
              </a:rPr>
              <a:t>ideia de desenvolver este recurso surgiu num desses encontros… </a:t>
            </a:r>
          </a:p>
          <a:p>
            <a:pPr algn="ctr"/>
            <a:endParaRPr lang="pt-PT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pt-PT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pt-PT" b="1" dirty="0" smtClean="0">
                <a:solidFill>
                  <a:schemeClr val="tx2">
                    <a:lumMod val="75000"/>
                  </a:schemeClr>
                </a:solidFill>
              </a:rPr>
              <a:t>… a incompreensão, por parte dos alunos, da forma com se organizavam as classes de palavras, levou o engenho de uma professora a estabelecer uma metáfora com uma gaveta</a:t>
            </a:r>
            <a:r>
              <a:rPr lang="pt-PT" b="1" baseline="30000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pt-PT" b="1" dirty="0" smtClean="0">
                <a:solidFill>
                  <a:schemeClr val="tx2">
                    <a:lumMod val="75000"/>
                  </a:schemeClr>
                </a:solidFill>
              </a:rPr>
              <a:t>… </a:t>
            </a:r>
          </a:p>
          <a:p>
            <a:pPr algn="ctr"/>
            <a:endParaRPr lang="pt-PT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pt-PT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pt-PT" b="1" dirty="0" smtClean="0">
                <a:solidFill>
                  <a:schemeClr val="tx2">
                    <a:lumMod val="75000"/>
                  </a:schemeClr>
                </a:solidFill>
              </a:rPr>
              <a:t>… </a:t>
            </a:r>
            <a:r>
              <a:rPr lang="pt-PT" sz="2400" b="1" dirty="0" smtClean="0">
                <a:solidFill>
                  <a:schemeClr val="tx2">
                    <a:lumMod val="75000"/>
                  </a:schemeClr>
                </a:solidFill>
              </a:rPr>
              <a:t>a partir daqui só precisámos de alargar a metáfora</a:t>
            </a:r>
            <a:r>
              <a:rPr lang="pt-PT" b="1" dirty="0" smtClean="0">
                <a:solidFill>
                  <a:schemeClr val="tx2">
                    <a:lumMod val="75000"/>
                  </a:schemeClr>
                </a:solidFill>
              </a:rPr>
              <a:t>…</a:t>
            </a:r>
            <a:endParaRPr lang="pt-PT" dirty="0"/>
          </a:p>
        </p:txBody>
      </p:sp>
      <p:sp>
        <p:nvSpPr>
          <p:cNvPr id="3" name="CaixaDeTexto 4"/>
          <p:cNvSpPr txBox="1"/>
          <p:nvPr/>
        </p:nvSpPr>
        <p:spPr>
          <a:xfrm>
            <a:off x="971600" y="5301208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aseline="30000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pt-PT" sz="1600" dirty="0" smtClean="0">
                <a:solidFill>
                  <a:schemeClr val="tx2">
                    <a:lumMod val="75000"/>
                  </a:schemeClr>
                </a:solidFill>
              </a:rPr>
              <a:t>Um agradecimento especial à professora </a:t>
            </a:r>
            <a:r>
              <a:rPr lang="pt-PT" sz="1600" dirty="0">
                <a:solidFill>
                  <a:schemeClr val="tx2">
                    <a:lumMod val="75000"/>
                  </a:schemeClr>
                </a:solidFill>
              </a:rPr>
              <a:t>Maria Nunes Silva </a:t>
            </a:r>
            <a:r>
              <a:rPr lang="pt-PT" sz="1600" dirty="0" smtClean="0">
                <a:solidFill>
                  <a:schemeClr val="tx2">
                    <a:lumMod val="75000"/>
                  </a:schemeClr>
                </a:solidFill>
              </a:rPr>
              <a:t>da EB 2/3 de Alcabideche, que, gentilmente, nos cedeu algum do seu precioso tempo, para partilhar connosco as suas experiências!</a:t>
            </a:r>
          </a:p>
        </p:txBody>
      </p:sp>
      <p:sp>
        <p:nvSpPr>
          <p:cNvPr id="4" name="Action Button: Back or Previous 3">
            <a:hlinkClick r:id="" action="ppaction://hlinkshowjump?jump=firstslide" highlightClick="1"/>
          </p:cNvPr>
          <p:cNvSpPr/>
          <p:nvPr/>
        </p:nvSpPr>
        <p:spPr>
          <a:xfrm>
            <a:off x="7524328" y="6381328"/>
            <a:ext cx="360040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8551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DeTexto 4"/>
          <p:cNvSpPr txBox="1"/>
          <p:nvPr/>
        </p:nvSpPr>
        <p:spPr>
          <a:xfrm>
            <a:off x="539552" y="1841341"/>
            <a:ext cx="80648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5400" dirty="0" smtClean="0">
                <a:solidFill>
                  <a:srgbClr val="0070C0"/>
                </a:solidFill>
              </a:rPr>
              <a:t>No próximo </a:t>
            </a:r>
            <a:r>
              <a:rPr lang="pt-PT" sz="5400" dirty="0" err="1" smtClean="0">
                <a:solidFill>
                  <a:srgbClr val="0070C0"/>
                </a:solidFill>
              </a:rPr>
              <a:t>powerpoint</a:t>
            </a:r>
            <a:r>
              <a:rPr lang="pt-PT" sz="5400" dirty="0" smtClean="0">
                <a:solidFill>
                  <a:srgbClr val="0070C0"/>
                </a:solidFill>
              </a:rPr>
              <a:t> exploraremos a gaveta da </a:t>
            </a:r>
            <a:r>
              <a:rPr lang="pt-PT" sz="5400" b="1" dirty="0" smtClean="0">
                <a:solidFill>
                  <a:srgbClr val="0070C0"/>
                </a:solidFill>
              </a:rPr>
              <a:t>Morfologia</a:t>
            </a:r>
            <a:endParaRPr lang="pt-PT" sz="5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73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3"/>
          <p:cNvSpPr txBox="1"/>
          <p:nvPr/>
        </p:nvSpPr>
        <p:spPr>
          <a:xfrm>
            <a:off x="2123728" y="1124744"/>
            <a:ext cx="482453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dirty="0" smtClean="0">
                <a:solidFill>
                  <a:srgbClr val="002060"/>
                </a:solidFill>
                <a:latin typeface="Broadway" pitchFamily="82" charset="0"/>
              </a:rPr>
              <a:t>Apr</a:t>
            </a:r>
            <a:r>
              <a:rPr lang="pt-PT" sz="2400" dirty="0" smtClean="0">
                <a:solidFill>
                  <a:srgbClr val="96C832"/>
                </a:solidFill>
                <a:latin typeface="Broadway" pitchFamily="82" charset="0"/>
              </a:rPr>
              <a:t>ee</a:t>
            </a:r>
            <a:r>
              <a:rPr lang="pt-PT" sz="2400" dirty="0" smtClean="0">
                <a:solidFill>
                  <a:srgbClr val="002060"/>
                </a:solidFill>
                <a:latin typeface="Broadway" pitchFamily="82" charset="0"/>
              </a:rPr>
              <a:t>nder a gramática</a:t>
            </a:r>
          </a:p>
          <a:p>
            <a:pPr algn="ctr"/>
            <a:endParaRPr lang="pt-PT" dirty="0" smtClean="0">
              <a:solidFill>
                <a:srgbClr val="002060"/>
              </a:solidFill>
              <a:latin typeface="Broadway" pitchFamily="82" charset="0"/>
            </a:endParaRPr>
          </a:p>
          <a:p>
            <a:pPr algn="ctr"/>
            <a:r>
              <a:rPr lang="pt-PT" dirty="0" smtClean="0">
                <a:solidFill>
                  <a:srgbClr val="002060"/>
                </a:solidFill>
                <a:latin typeface="Broadway" pitchFamily="82" charset="0"/>
              </a:rPr>
              <a:t>Índice geral </a:t>
            </a:r>
          </a:p>
          <a:p>
            <a:endParaRPr lang="pt-PT" dirty="0" smtClean="0">
              <a:solidFill>
                <a:srgbClr val="002060"/>
              </a:solidFill>
              <a:latin typeface="Broadway" pitchFamily="82" charset="0"/>
            </a:endParaRPr>
          </a:p>
          <a:p>
            <a:endParaRPr lang="pt-PT" dirty="0" smtClean="0">
              <a:solidFill>
                <a:srgbClr val="002060"/>
              </a:solidFill>
              <a:latin typeface="Broadway" pitchFamily="82" charset="0"/>
            </a:endParaRPr>
          </a:p>
          <a:p>
            <a:r>
              <a:rPr lang="pt-PT" sz="1400" dirty="0" smtClean="0">
                <a:solidFill>
                  <a:srgbClr val="002060"/>
                </a:solidFill>
                <a:latin typeface="Broadway" pitchFamily="82" charset="0"/>
              </a:rPr>
              <a:t>	Parte 1 </a:t>
            </a:r>
            <a:r>
              <a:rPr lang="pt-PT" dirty="0" smtClean="0">
                <a:solidFill>
                  <a:srgbClr val="002060"/>
                </a:solidFill>
                <a:latin typeface="Broadway" pitchFamily="82" charset="0"/>
              </a:rPr>
              <a:t>– Classes de palavras</a:t>
            </a:r>
          </a:p>
          <a:p>
            <a:endParaRPr lang="pt-PT" dirty="0" smtClean="0">
              <a:solidFill>
                <a:srgbClr val="002060"/>
              </a:solidFill>
              <a:latin typeface="Broadway" pitchFamily="82" charset="0"/>
            </a:endParaRPr>
          </a:p>
          <a:p>
            <a:r>
              <a:rPr lang="pt-PT" sz="1400" dirty="0" smtClean="0">
                <a:solidFill>
                  <a:srgbClr val="002060"/>
                </a:solidFill>
                <a:latin typeface="Broadway" pitchFamily="82" charset="0"/>
              </a:rPr>
              <a:t>	Parte 2 </a:t>
            </a:r>
            <a:r>
              <a:rPr lang="pt-PT" dirty="0" smtClean="0">
                <a:solidFill>
                  <a:srgbClr val="002060"/>
                </a:solidFill>
                <a:latin typeface="Broadway" pitchFamily="82" charset="0"/>
              </a:rPr>
              <a:t>– Morfologia </a:t>
            </a:r>
          </a:p>
          <a:p>
            <a:endParaRPr lang="pt-PT" dirty="0" smtClean="0">
              <a:solidFill>
                <a:srgbClr val="002060"/>
              </a:solidFill>
              <a:latin typeface="Broadway" pitchFamily="82" charset="0"/>
            </a:endParaRPr>
          </a:p>
          <a:p>
            <a:r>
              <a:rPr lang="pt-PT" sz="1400" dirty="0" smtClean="0">
                <a:solidFill>
                  <a:srgbClr val="002060"/>
                </a:solidFill>
                <a:latin typeface="Broadway" pitchFamily="82" charset="0"/>
              </a:rPr>
              <a:t>	Parte 3 </a:t>
            </a:r>
            <a:r>
              <a:rPr lang="pt-PT" dirty="0" smtClean="0">
                <a:solidFill>
                  <a:srgbClr val="002060"/>
                </a:solidFill>
                <a:latin typeface="Broadway" pitchFamily="82" charset="0"/>
              </a:rPr>
              <a:t>– Sintaxe </a:t>
            </a:r>
          </a:p>
          <a:p>
            <a:endParaRPr lang="pt-PT" dirty="0" smtClean="0">
              <a:solidFill>
                <a:srgbClr val="002060"/>
              </a:solidFill>
              <a:latin typeface="Broadway" pitchFamily="82" charset="0"/>
            </a:endParaRPr>
          </a:p>
          <a:p>
            <a:r>
              <a:rPr lang="pt-PT" sz="1400" dirty="0" smtClean="0">
                <a:solidFill>
                  <a:srgbClr val="002060"/>
                </a:solidFill>
                <a:latin typeface="Broadway" pitchFamily="82" charset="0"/>
              </a:rPr>
              <a:t>	Parte 4 </a:t>
            </a:r>
            <a:r>
              <a:rPr lang="pt-PT" dirty="0" smtClean="0">
                <a:solidFill>
                  <a:srgbClr val="002060"/>
                </a:solidFill>
                <a:latin typeface="Broadway" pitchFamily="82" charset="0"/>
              </a:rPr>
              <a:t>– Semântica </a:t>
            </a:r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2020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71600" y="620688"/>
            <a:ext cx="734481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solidFill>
                  <a:schemeClr val="accent1">
                    <a:lumMod val="75000"/>
                  </a:schemeClr>
                </a:solidFill>
              </a:rPr>
              <a:t>Imagina que tens no teu quarto uma </a:t>
            </a:r>
            <a:r>
              <a:rPr lang="pt-PT" sz="2800" b="1" dirty="0" smtClean="0">
                <a:solidFill>
                  <a:schemeClr val="bg2">
                    <a:lumMod val="50000"/>
                  </a:schemeClr>
                </a:solidFill>
              </a:rPr>
              <a:t>cómoda cheia de gavetas</a:t>
            </a:r>
            <a:r>
              <a:rPr lang="pt-PT" sz="2800" dirty="0" smtClean="0">
                <a:solidFill>
                  <a:schemeClr val="bg2">
                    <a:lumMod val="50000"/>
                  </a:schemeClr>
                </a:solidFill>
              </a:rPr>
              <a:t>…</a:t>
            </a:r>
            <a:r>
              <a:rPr lang="pt-PT" sz="2800" dirty="0" smtClean="0">
                <a:solidFill>
                  <a:schemeClr val="accent1">
                    <a:lumMod val="75000"/>
                  </a:schemeClr>
                </a:solidFill>
              </a:rPr>
              <a:t> semelhante àquela que conheceste no texto que ouviste... Pensa neste modelo…</a:t>
            </a:r>
          </a:p>
          <a:p>
            <a:endParaRPr lang="pt-PT" dirty="0"/>
          </a:p>
        </p:txBody>
      </p:sp>
      <p:grpSp>
        <p:nvGrpSpPr>
          <p:cNvPr id="21" name="Grupo 20"/>
          <p:cNvGrpSpPr/>
          <p:nvPr/>
        </p:nvGrpSpPr>
        <p:grpSpPr>
          <a:xfrm>
            <a:off x="1331640" y="2852514"/>
            <a:ext cx="5972175" cy="3384798"/>
            <a:chOff x="1331640" y="2420888"/>
            <a:chExt cx="5972175" cy="3384798"/>
          </a:xfrm>
        </p:grpSpPr>
        <p:sp>
          <p:nvSpPr>
            <p:cNvPr id="6" name="Freeform 3"/>
            <p:cNvSpPr>
              <a:spLocks/>
            </p:cNvSpPr>
            <p:nvPr/>
          </p:nvSpPr>
          <p:spPr bwMode="auto">
            <a:xfrm flipV="1">
              <a:off x="6560865" y="5272286"/>
              <a:ext cx="381000" cy="438150"/>
            </a:xfrm>
            <a:custGeom>
              <a:avLst/>
              <a:gdLst>
                <a:gd name="T0" fmla="*/ 600 w 600"/>
                <a:gd name="T1" fmla="*/ 0 h 690"/>
                <a:gd name="T2" fmla="*/ 345 w 600"/>
                <a:gd name="T3" fmla="*/ 90 h 690"/>
                <a:gd name="T4" fmla="*/ 165 w 600"/>
                <a:gd name="T5" fmla="*/ 540 h 690"/>
                <a:gd name="T6" fmla="*/ 0 w 600"/>
                <a:gd name="T7" fmla="*/ 69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0" h="690">
                  <a:moveTo>
                    <a:pt x="600" y="0"/>
                  </a:moveTo>
                  <a:cubicBezTo>
                    <a:pt x="508" y="0"/>
                    <a:pt x="417" y="0"/>
                    <a:pt x="345" y="90"/>
                  </a:cubicBezTo>
                  <a:cubicBezTo>
                    <a:pt x="273" y="180"/>
                    <a:pt x="222" y="440"/>
                    <a:pt x="165" y="540"/>
                  </a:cubicBezTo>
                  <a:cubicBezTo>
                    <a:pt x="108" y="640"/>
                    <a:pt x="17" y="670"/>
                    <a:pt x="0" y="690"/>
                  </a:cubicBezTo>
                </a:path>
              </a:pathLst>
            </a:custGeom>
            <a:noFill/>
            <a:ln w="38100" cmpd="sng">
              <a:solidFill>
                <a:srgbClr val="484329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auto">
            <a:xfrm flipV="1">
              <a:off x="6922815" y="4881761"/>
              <a:ext cx="381000" cy="438150"/>
            </a:xfrm>
            <a:custGeom>
              <a:avLst/>
              <a:gdLst>
                <a:gd name="T0" fmla="*/ 600 w 600"/>
                <a:gd name="T1" fmla="*/ 0 h 690"/>
                <a:gd name="T2" fmla="*/ 345 w 600"/>
                <a:gd name="T3" fmla="*/ 90 h 690"/>
                <a:gd name="T4" fmla="*/ 165 w 600"/>
                <a:gd name="T5" fmla="*/ 540 h 690"/>
                <a:gd name="T6" fmla="*/ 0 w 600"/>
                <a:gd name="T7" fmla="*/ 69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0" h="690">
                  <a:moveTo>
                    <a:pt x="600" y="0"/>
                  </a:moveTo>
                  <a:cubicBezTo>
                    <a:pt x="508" y="0"/>
                    <a:pt x="417" y="0"/>
                    <a:pt x="345" y="90"/>
                  </a:cubicBezTo>
                  <a:cubicBezTo>
                    <a:pt x="273" y="180"/>
                    <a:pt x="222" y="440"/>
                    <a:pt x="165" y="540"/>
                  </a:cubicBezTo>
                  <a:cubicBezTo>
                    <a:pt x="108" y="640"/>
                    <a:pt x="17" y="670"/>
                    <a:pt x="0" y="690"/>
                  </a:cubicBezTo>
                </a:path>
              </a:pathLst>
            </a:custGeom>
            <a:noFill/>
            <a:ln w="38100" cmpd="sng">
              <a:solidFill>
                <a:srgbClr val="484329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331640" y="5367536"/>
              <a:ext cx="381000" cy="438150"/>
            </a:xfrm>
            <a:custGeom>
              <a:avLst/>
              <a:gdLst>
                <a:gd name="T0" fmla="*/ 600 w 600"/>
                <a:gd name="T1" fmla="*/ 0 h 690"/>
                <a:gd name="T2" fmla="*/ 345 w 600"/>
                <a:gd name="T3" fmla="*/ 90 h 690"/>
                <a:gd name="T4" fmla="*/ 165 w 600"/>
                <a:gd name="T5" fmla="*/ 540 h 690"/>
                <a:gd name="T6" fmla="*/ 0 w 600"/>
                <a:gd name="T7" fmla="*/ 69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0" h="690">
                  <a:moveTo>
                    <a:pt x="600" y="0"/>
                  </a:moveTo>
                  <a:cubicBezTo>
                    <a:pt x="508" y="0"/>
                    <a:pt x="417" y="0"/>
                    <a:pt x="345" y="90"/>
                  </a:cubicBezTo>
                  <a:cubicBezTo>
                    <a:pt x="273" y="180"/>
                    <a:pt x="222" y="440"/>
                    <a:pt x="165" y="540"/>
                  </a:cubicBezTo>
                  <a:cubicBezTo>
                    <a:pt x="108" y="640"/>
                    <a:pt x="17" y="670"/>
                    <a:pt x="0" y="690"/>
                  </a:cubicBezTo>
                </a:path>
              </a:pathLst>
            </a:custGeom>
            <a:noFill/>
            <a:ln w="38100" cmpd="sng">
              <a:solidFill>
                <a:srgbClr val="484329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1493565" y="2420888"/>
              <a:ext cx="5610225" cy="3051423"/>
            </a:xfrm>
            <a:prstGeom prst="cube">
              <a:avLst>
                <a:gd name="adj" fmla="val 16176"/>
              </a:avLst>
            </a:prstGeom>
            <a:solidFill>
              <a:srgbClr val="DDD8C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10" name="AutoShape 7"/>
            <p:cNvSpPr>
              <a:spLocks noChangeArrowheads="1"/>
            </p:cNvSpPr>
            <p:nvPr/>
          </p:nvSpPr>
          <p:spPr bwMode="auto">
            <a:xfrm>
              <a:off x="1763688" y="3672086"/>
              <a:ext cx="1314450" cy="571500"/>
            </a:xfrm>
            <a:prstGeom prst="bevel">
              <a:avLst>
                <a:gd name="adj" fmla="val 12500"/>
              </a:avLst>
            </a:prstGeom>
            <a:solidFill>
              <a:srgbClr val="93895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11" name="AutoShape 8"/>
            <p:cNvSpPr>
              <a:spLocks noChangeArrowheads="1"/>
            </p:cNvSpPr>
            <p:nvPr/>
          </p:nvSpPr>
          <p:spPr bwMode="auto">
            <a:xfrm>
              <a:off x="3319314" y="3672086"/>
              <a:ext cx="1314450" cy="571500"/>
            </a:xfrm>
            <a:prstGeom prst="bevel">
              <a:avLst>
                <a:gd name="adj" fmla="val 12500"/>
              </a:avLst>
            </a:prstGeom>
            <a:solidFill>
              <a:srgbClr val="93895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4874940" y="3672086"/>
              <a:ext cx="1314450" cy="571500"/>
            </a:xfrm>
            <a:prstGeom prst="bevel">
              <a:avLst>
                <a:gd name="adj" fmla="val 12500"/>
              </a:avLst>
            </a:prstGeom>
            <a:solidFill>
              <a:srgbClr val="93895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13" name="AutoShape 7"/>
            <p:cNvSpPr>
              <a:spLocks noChangeArrowheads="1"/>
            </p:cNvSpPr>
            <p:nvPr/>
          </p:nvSpPr>
          <p:spPr bwMode="auto">
            <a:xfrm>
              <a:off x="1763688" y="4585692"/>
              <a:ext cx="1314450" cy="571500"/>
            </a:xfrm>
            <a:prstGeom prst="bevel">
              <a:avLst>
                <a:gd name="adj" fmla="val 12500"/>
              </a:avLst>
            </a:prstGeom>
            <a:solidFill>
              <a:srgbClr val="93895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14" name="AutoShape 8"/>
            <p:cNvSpPr>
              <a:spLocks noChangeArrowheads="1"/>
            </p:cNvSpPr>
            <p:nvPr/>
          </p:nvSpPr>
          <p:spPr bwMode="auto">
            <a:xfrm>
              <a:off x="3319314" y="4585692"/>
              <a:ext cx="1314450" cy="571500"/>
            </a:xfrm>
            <a:prstGeom prst="bevel">
              <a:avLst>
                <a:gd name="adj" fmla="val 12500"/>
              </a:avLst>
            </a:prstGeom>
            <a:solidFill>
              <a:srgbClr val="93895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15" name="AutoShape 11"/>
            <p:cNvSpPr>
              <a:spLocks noChangeArrowheads="1"/>
            </p:cNvSpPr>
            <p:nvPr/>
          </p:nvSpPr>
          <p:spPr bwMode="auto">
            <a:xfrm>
              <a:off x="4874940" y="4585692"/>
              <a:ext cx="1314450" cy="571500"/>
            </a:xfrm>
            <a:prstGeom prst="bevel">
              <a:avLst>
                <a:gd name="adj" fmla="val 12500"/>
              </a:avLst>
            </a:prstGeom>
            <a:solidFill>
              <a:srgbClr val="93895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16" name="AutoShape 7"/>
            <p:cNvSpPr>
              <a:spLocks noChangeArrowheads="1"/>
            </p:cNvSpPr>
            <p:nvPr/>
          </p:nvSpPr>
          <p:spPr bwMode="auto">
            <a:xfrm>
              <a:off x="1739686" y="2996952"/>
              <a:ext cx="792088" cy="360040"/>
            </a:xfrm>
            <a:prstGeom prst="bevel">
              <a:avLst>
                <a:gd name="adj" fmla="val 12500"/>
              </a:avLst>
            </a:prstGeom>
            <a:solidFill>
              <a:srgbClr val="93895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17" name="AutoShape 7"/>
            <p:cNvSpPr>
              <a:spLocks noChangeArrowheads="1"/>
            </p:cNvSpPr>
            <p:nvPr/>
          </p:nvSpPr>
          <p:spPr bwMode="auto">
            <a:xfrm>
              <a:off x="4139952" y="2996952"/>
              <a:ext cx="792088" cy="360040"/>
            </a:xfrm>
            <a:prstGeom prst="bevel">
              <a:avLst>
                <a:gd name="adj" fmla="val 12500"/>
              </a:avLst>
            </a:prstGeom>
            <a:solidFill>
              <a:srgbClr val="93895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18" name="AutoShape 7"/>
            <p:cNvSpPr>
              <a:spLocks noChangeArrowheads="1"/>
            </p:cNvSpPr>
            <p:nvPr/>
          </p:nvSpPr>
          <p:spPr bwMode="auto">
            <a:xfrm>
              <a:off x="5364088" y="2996952"/>
              <a:ext cx="792088" cy="360040"/>
            </a:xfrm>
            <a:prstGeom prst="bevel">
              <a:avLst>
                <a:gd name="adj" fmla="val 12500"/>
              </a:avLst>
            </a:prstGeom>
            <a:solidFill>
              <a:srgbClr val="93895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39819" y="2996952"/>
              <a:ext cx="792088" cy="360040"/>
            </a:xfrm>
            <a:prstGeom prst="bevel">
              <a:avLst>
                <a:gd name="adj" fmla="val 12500"/>
              </a:avLst>
            </a:prstGeom>
            <a:solidFill>
              <a:srgbClr val="93895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20" name="Moldura 19"/>
            <p:cNvSpPr/>
            <p:nvPr/>
          </p:nvSpPr>
          <p:spPr>
            <a:xfrm>
              <a:off x="1619672" y="3501008"/>
              <a:ext cx="4680520" cy="1800200"/>
            </a:xfrm>
            <a:prstGeom prst="frame">
              <a:avLst>
                <a:gd name="adj1" fmla="val 1668"/>
              </a:avLst>
            </a:prstGeom>
            <a:solidFill>
              <a:schemeClr val="bg2">
                <a:lumMod val="2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961356" y="472604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dirty="0" smtClean="0"/>
              <a:t>Agora, imagina que esta </a:t>
            </a:r>
            <a:r>
              <a:rPr lang="pt-PT" sz="2400" b="1" dirty="0" smtClean="0"/>
              <a:t>cómoda</a:t>
            </a:r>
            <a:r>
              <a:rPr lang="pt-PT" sz="2400" dirty="0" smtClean="0"/>
              <a:t> é como a </a:t>
            </a:r>
            <a:r>
              <a:rPr lang="pt-PT" sz="2400" b="1" dirty="0" smtClean="0"/>
              <a:t>gramática</a:t>
            </a:r>
            <a:r>
              <a:rPr lang="pt-PT" sz="2400" dirty="0" smtClean="0"/>
              <a:t>:</a:t>
            </a:r>
          </a:p>
          <a:p>
            <a:pPr algn="ctr"/>
            <a:r>
              <a:rPr lang="pt-PT" sz="2400" dirty="0" smtClean="0"/>
              <a:t>tal como a </a:t>
            </a:r>
            <a:r>
              <a:rPr lang="pt-PT" sz="2400" b="1" dirty="0" smtClean="0">
                <a:solidFill>
                  <a:srgbClr val="FF0000"/>
                </a:solidFill>
              </a:rPr>
              <a:t>cómoda</a:t>
            </a:r>
            <a:r>
              <a:rPr lang="pt-PT" sz="2400" dirty="0" smtClean="0"/>
              <a:t> se encontra dividida em </a:t>
            </a:r>
            <a:r>
              <a:rPr lang="pt-PT" sz="2400" b="1" dirty="0" smtClean="0">
                <a:solidFill>
                  <a:srgbClr val="00B050"/>
                </a:solidFill>
              </a:rPr>
              <a:t>gavetas</a:t>
            </a:r>
            <a:r>
              <a:rPr lang="pt-PT" sz="2400" dirty="0" smtClean="0"/>
              <a:t>, também a </a:t>
            </a:r>
            <a:r>
              <a:rPr lang="pt-PT" sz="2400" b="1" dirty="0" smtClean="0">
                <a:solidFill>
                  <a:srgbClr val="FF0000"/>
                </a:solidFill>
              </a:rPr>
              <a:t>gramática</a:t>
            </a:r>
            <a:r>
              <a:rPr lang="pt-PT" sz="2400" dirty="0" smtClean="0"/>
              <a:t> se divide em </a:t>
            </a:r>
            <a:r>
              <a:rPr lang="pt-PT" sz="2400" b="1" dirty="0" smtClean="0">
                <a:solidFill>
                  <a:srgbClr val="00B050"/>
                </a:solidFill>
              </a:rPr>
              <a:t>partes</a:t>
            </a:r>
            <a:r>
              <a:rPr lang="pt-PT" sz="2400" dirty="0" smtClean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7584" y="1796043"/>
            <a:ext cx="7632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/>
              <a:t>Para já, vamos designar as gavetas de cima apenas com letras. Falaremos delas mais tarde.</a:t>
            </a:r>
            <a:endParaRPr lang="pt-PT" sz="1600" dirty="0"/>
          </a:p>
        </p:txBody>
      </p:sp>
      <p:grpSp>
        <p:nvGrpSpPr>
          <p:cNvPr id="4" name="Group 3"/>
          <p:cNvGrpSpPr/>
          <p:nvPr/>
        </p:nvGrpSpPr>
        <p:grpSpPr>
          <a:xfrm>
            <a:off x="1387019" y="3068960"/>
            <a:ext cx="5972175" cy="3384798"/>
            <a:chOff x="1387019" y="3068960"/>
            <a:chExt cx="5972175" cy="3384798"/>
          </a:xfrm>
        </p:grpSpPr>
        <p:grpSp>
          <p:nvGrpSpPr>
            <p:cNvPr id="26" name="Grupo 25"/>
            <p:cNvGrpSpPr/>
            <p:nvPr/>
          </p:nvGrpSpPr>
          <p:grpSpPr>
            <a:xfrm>
              <a:off x="1387019" y="3068960"/>
              <a:ext cx="5972175" cy="3384798"/>
              <a:chOff x="1331640" y="2420888"/>
              <a:chExt cx="5972175" cy="3384798"/>
            </a:xfrm>
          </p:grpSpPr>
          <p:sp>
            <p:nvSpPr>
              <p:cNvPr id="27" name="Freeform 3"/>
              <p:cNvSpPr>
                <a:spLocks/>
              </p:cNvSpPr>
              <p:nvPr/>
            </p:nvSpPr>
            <p:spPr bwMode="auto">
              <a:xfrm flipV="1">
                <a:off x="6560865" y="5272286"/>
                <a:ext cx="381000" cy="438150"/>
              </a:xfrm>
              <a:custGeom>
                <a:avLst/>
                <a:gdLst>
                  <a:gd name="T0" fmla="*/ 600 w 600"/>
                  <a:gd name="T1" fmla="*/ 0 h 690"/>
                  <a:gd name="T2" fmla="*/ 345 w 600"/>
                  <a:gd name="T3" fmla="*/ 90 h 690"/>
                  <a:gd name="T4" fmla="*/ 165 w 600"/>
                  <a:gd name="T5" fmla="*/ 540 h 690"/>
                  <a:gd name="T6" fmla="*/ 0 w 600"/>
                  <a:gd name="T7" fmla="*/ 69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0" h="690">
                    <a:moveTo>
                      <a:pt x="600" y="0"/>
                    </a:moveTo>
                    <a:cubicBezTo>
                      <a:pt x="508" y="0"/>
                      <a:pt x="417" y="0"/>
                      <a:pt x="345" y="90"/>
                    </a:cubicBezTo>
                    <a:cubicBezTo>
                      <a:pt x="273" y="180"/>
                      <a:pt x="222" y="440"/>
                      <a:pt x="165" y="540"/>
                    </a:cubicBezTo>
                    <a:cubicBezTo>
                      <a:pt x="108" y="640"/>
                      <a:pt x="17" y="670"/>
                      <a:pt x="0" y="690"/>
                    </a:cubicBezTo>
                  </a:path>
                </a:pathLst>
              </a:custGeom>
              <a:noFill/>
              <a:ln w="38100" cmpd="sng">
                <a:solidFill>
                  <a:srgbClr val="484329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 dirty="0"/>
              </a:p>
            </p:txBody>
          </p:sp>
          <p:sp>
            <p:nvSpPr>
              <p:cNvPr id="28" name="Freeform 4"/>
              <p:cNvSpPr>
                <a:spLocks/>
              </p:cNvSpPr>
              <p:nvPr/>
            </p:nvSpPr>
            <p:spPr bwMode="auto">
              <a:xfrm flipV="1">
                <a:off x="6922815" y="4881761"/>
                <a:ext cx="381000" cy="438150"/>
              </a:xfrm>
              <a:custGeom>
                <a:avLst/>
                <a:gdLst>
                  <a:gd name="T0" fmla="*/ 600 w 600"/>
                  <a:gd name="T1" fmla="*/ 0 h 690"/>
                  <a:gd name="T2" fmla="*/ 345 w 600"/>
                  <a:gd name="T3" fmla="*/ 90 h 690"/>
                  <a:gd name="T4" fmla="*/ 165 w 600"/>
                  <a:gd name="T5" fmla="*/ 540 h 690"/>
                  <a:gd name="T6" fmla="*/ 0 w 600"/>
                  <a:gd name="T7" fmla="*/ 69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0" h="690">
                    <a:moveTo>
                      <a:pt x="600" y="0"/>
                    </a:moveTo>
                    <a:cubicBezTo>
                      <a:pt x="508" y="0"/>
                      <a:pt x="417" y="0"/>
                      <a:pt x="345" y="90"/>
                    </a:cubicBezTo>
                    <a:cubicBezTo>
                      <a:pt x="273" y="180"/>
                      <a:pt x="222" y="440"/>
                      <a:pt x="165" y="540"/>
                    </a:cubicBezTo>
                    <a:cubicBezTo>
                      <a:pt x="108" y="640"/>
                      <a:pt x="17" y="670"/>
                      <a:pt x="0" y="690"/>
                    </a:cubicBezTo>
                  </a:path>
                </a:pathLst>
              </a:custGeom>
              <a:noFill/>
              <a:ln w="38100" cmpd="sng">
                <a:solidFill>
                  <a:srgbClr val="484329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 dirty="0"/>
              </a:p>
            </p:txBody>
          </p:sp>
          <p:sp>
            <p:nvSpPr>
              <p:cNvPr id="29" name="Freeform 5"/>
              <p:cNvSpPr>
                <a:spLocks/>
              </p:cNvSpPr>
              <p:nvPr/>
            </p:nvSpPr>
            <p:spPr bwMode="auto">
              <a:xfrm>
                <a:off x="1331640" y="5367536"/>
                <a:ext cx="381000" cy="438150"/>
              </a:xfrm>
              <a:custGeom>
                <a:avLst/>
                <a:gdLst>
                  <a:gd name="T0" fmla="*/ 600 w 600"/>
                  <a:gd name="T1" fmla="*/ 0 h 690"/>
                  <a:gd name="T2" fmla="*/ 345 w 600"/>
                  <a:gd name="T3" fmla="*/ 90 h 690"/>
                  <a:gd name="T4" fmla="*/ 165 w 600"/>
                  <a:gd name="T5" fmla="*/ 540 h 690"/>
                  <a:gd name="T6" fmla="*/ 0 w 600"/>
                  <a:gd name="T7" fmla="*/ 69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0" h="690">
                    <a:moveTo>
                      <a:pt x="600" y="0"/>
                    </a:moveTo>
                    <a:cubicBezTo>
                      <a:pt x="508" y="0"/>
                      <a:pt x="417" y="0"/>
                      <a:pt x="345" y="90"/>
                    </a:cubicBezTo>
                    <a:cubicBezTo>
                      <a:pt x="273" y="180"/>
                      <a:pt x="222" y="440"/>
                      <a:pt x="165" y="540"/>
                    </a:cubicBezTo>
                    <a:cubicBezTo>
                      <a:pt x="108" y="640"/>
                      <a:pt x="17" y="670"/>
                      <a:pt x="0" y="690"/>
                    </a:cubicBezTo>
                  </a:path>
                </a:pathLst>
              </a:custGeom>
              <a:noFill/>
              <a:ln w="38100" cmpd="sng">
                <a:solidFill>
                  <a:srgbClr val="484329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 dirty="0"/>
              </a:p>
            </p:txBody>
          </p:sp>
          <p:sp>
            <p:nvSpPr>
              <p:cNvPr id="30" name="AutoShape 6"/>
              <p:cNvSpPr>
                <a:spLocks noChangeArrowheads="1"/>
              </p:cNvSpPr>
              <p:nvPr/>
            </p:nvSpPr>
            <p:spPr bwMode="auto">
              <a:xfrm>
                <a:off x="1493565" y="2420888"/>
                <a:ext cx="5610225" cy="3051423"/>
              </a:xfrm>
              <a:prstGeom prst="cube">
                <a:avLst>
                  <a:gd name="adj" fmla="val 16176"/>
                </a:avLst>
              </a:prstGeom>
              <a:solidFill>
                <a:srgbClr val="DDD8C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 dirty="0"/>
              </a:p>
            </p:txBody>
          </p:sp>
          <p:sp>
            <p:nvSpPr>
              <p:cNvPr id="31" name="AutoShape 7"/>
              <p:cNvSpPr>
                <a:spLocks noChangeArrowheads="1"/>
              </p:cNvSpPr>
              <p:nvPr/>
            </p:nvSpPr>
            <p:spPr bwMode="auto">
              <a:xfrm>
                <a:off x="1763688" y="3672086"/>
                <a:ext cx="1314450" cy="571500"/>
              </a:xfrm>
              <a:prstGeom prst="bevel">
                <a:avLst>
                  <a:gd name="adj" fmla="val 12500"/>
                </a:avLst>
              </a:prstGeom>
              <a:solidFill>
                <a:srgbClr val="93895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 dirty="0"/>
              </a:p>
            </p:txBody>
          </p:sp>
          <p:sp>
            <p:nvSpPr>
              <p:cNvPr id="32" name="AutoShape 8"/>
              <p:cNvSpPr>
                <a:spLocks noChangeArrowheads="1"/>
              </p:cNvSpPr>
              <p:nvPr/>
            </p:nvSpPr>
            <p:spPr bwMode="auto">
              <a:xfrm>
                <a:off x="3319314" y="3672086"/>
                <a:ext cx="1314450" cy="571500"/>
              </a:xfrm>
              <a:prstGeom prst="bevel">
                <a:avLst>
                  <a:gd name="adj" fmla="val 12500"/>
                </a:avLst>
              </a:prstGeom>
              <a:solidFill>
                <a:srgbClr val="93895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 dirty="0"/>
              </a:p>
            </p:txBody>
          </p:sp>
          <p:sp>
            <p:nvSpPr>
              <p:cNvPr id="33" name="AutoShape 11"/>
              <p:cNvSpPr>
                <a:spLocks noChangeArrowheads="1"/>
              </p:cNvSpPr>
              <p:nvPr/>
            </p:nvSpPr>
            <p:spPr bwMode="auto">
              <a:xfrm>
                <a:off x="4874940" y="3672086"/>
                <a:ext cx="1314450" cy="571500"/>
              </a:xfrm>
              <a:prstGeom prst="bevel">
                <a:avLst>
                  <a:gd name="adj" fmla="val 12500"/>
                </a:avLst>
              </a:prstGeom>
              <a:solidFill>
                <a:srgbClr val="93895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 dirty="0"/>
              </a:p>
            </p:txBody>
          </p:sp>
          <p:sp>
            <p:nvSpPr>
              <p:cNvPr id="34" name="AutoShape 7"/>
              <p:cNvSpPr>
                <a:spLocks noChangeArrowheads="1"/>
              </p:cNvSpPr>
              <p:nvPr/>
            </p:nvSpPr>
            <p:spPr bwMode="auto">
              <a:xfrm>
                <a:off x="1763688" y="4585692"/>
                <a:ext cx="1314450" cy="571500"/>
              </a:xfrm>
              <a:prstGeom prst="bevel">
                <a:avLst>
                  <a:gd name="adj" fmla="val 12500"/>
                </a:avLst>
              </a:prstGeom>
              <a:solidFill>
                <a:srgbClr val="93895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 dirty="0"/>
              </a:p>
            </p:txBody>
          </p:sp>
          <p:sp>
            <p:nvSpPr>
              <p:cNvPr id="35" name="AutoShape 8"/>
              <p:cNvSpPr>
                <a:spLocks noChangeArrowheads="1"/>
              </p:cNvSpPr>
              <p:nvPr/>
            </p:nvSpPr>
            <p:spPr bwMode="auto">
              <a:xfrm>
                <a:off x="3319314" y="4585692"/>
                <a:ext cx="1314450" cy="571500"/>
              </a:xfrm>
              <a:prstGeom prst="bevel">
                <a:avLst>
                  <a:gd name="adj" fmla="val 12500"/>
                </a:avLst>
              </a:prstGeom>
              <a:solidFill>
                <a:srgbClr val="93895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 dirty="0"/>
              </a:p>
            </p:txBody>
          </p:sp>
          <p:sp>
            <p:nvSpPr>
              <p:cNvPr id="36" name="AutoShape 11"/>
              <p:cNvSpPr>
                <a:spLocks noChangeArrowheads="1"/>
              </p:cNvSpPr>
              <p:nvPr/>
            </p:nvSpPr>
            <p:spPr bwMode="auto">
              <a:xfrm>
                <a:off x="4874940" y="4585692"/>
                <a:ext cx="1314450" cy="571500"/>
              </a:xfrm>
              <a:prstGeom prst="bevel">
                <a:avLst>
                  <a:gd name="adj" fmla="val 12500"/>
                </a:avLst>
              </a:prstGeom>
              <a:solidFill>
                <a:srgbClr val="93895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 dirty="0"/>
              </a:p>
            </p:txBody>
          </p:sp>
          <p:sp>
            <p:nvSpPr>
              <p:cNvPr id="37" name="AutoShape 7"/>
              <p:cNvSpPr>
                <a:spLocks noChangeArrowheads="1"/>
              </p:cNvSpPr>
              <p:nvPr/>
            </p:nvSpPr>
            <p:spPr bwMode="auto">
              <a:xfrm>
                <a:off x="1739686" y="2996952"/>
                <a:ext cx="792088" cy="360040"/>
              </a:xfrm>
              <a:prstGeom prst="bevel">
                <a:avLst>
                  <a:gd name="adj" fmla="val 12500"/>
                </a:avLst>
              </a:prstGeom>
              <a:solidFill>
                <a:srgbClr val="93895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 dirty="0"/>
              </a:p>
            </p:txBody>
          </p:sp>
          <p:sp>
            <p:nvSpPr>
              <p:cNvPr id="38" name="AutoShape 7"/>
              <p:cNvSpPr>
                <a:spLocks noChangeArrowheads="1"/>
              </p:cNvSpPr>
              <p:nvPr/>
            </p:nvSpPr>
            <p:spPr bwMode="auto">
              <a:xfrm>
                <a:off x="4139952" y="2996952"/>
                <a:ext cx="792088" cy="360040"/>
              </a:xfrm>
              <a:prstGeom prst="bevel">
                <a:avLst>
                  <a:gd name="adj" fmla="val 12500"/>
                </a:avLst>
              </a:prstGeom>
              <a:solidFill>
                <a:srgbClr val="93895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 dirty="0"/>
              </a:p>
            </p:txBody>
          </p:sp>
          <p:sp>
            <p:nvSpPr>
              <p:cNvPr id="39" name="AutoShape 7"/>
              <p:cNvSpPr>
                <a:spLocks noChangeArrowheads="1"/>
              </p:cNvSpPr>
              <p:nvPr/>
            </p:nvSpPr>
            <p:spPr bwMode="auto">
              <a:xfrm>
                <a:off x="5364088" y="2996952"/>
                <a:ext cx="792088" cy="360040"/>
              </a:xfrm>
              <a:prstGeom prst="bevel">
                <a:avLst>
                  <a:gd name="adj" fmla="val 12500"/>
                </a:avLst>
              </a:prstGeom>
              <a:solidFill>
                <a:srgbClr val="93895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 dirty="0"/>
              </a:p>
            </p:txBody>
          </p:sp>
          <p:sp>
            <p:nvSpPr>
              <p:cNvPr id="40" name="AutoShape 7"/>
              <p:cNvSpPr>
                <a:spLocks noChangeArrowheads="1"/>
              </p:cNvSpPr>
              <p:nvPr/>
            </p:nvSpPr>
            <p:spPr bwMode="auto">
              <a:xfrm>
                <a:off x="2939819" y="2996952"/>
                <a:ext cx="792088" cy="360040"/>
              </a:xfrm>
              <a:prstGeom prst="bevel">
                <a:avLst>
                  <a:gd name="adj" fmla="val 12500"/>
                </a:avLst>
              </a:prstGeom>
              <a:solidFill>
                <a:srgbClr val="93895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 dirty="0"/>
              </a:p>
            </p:txBody>
          </p:sp>
          <p:sp>
            <p:nvSpPr>
              <p:cNvPr id="41" name="Moldura 40"/>
              <p:cNvSpPr/>
              <p:nvPr/>
            </p:nvSpPr>
            <p:spPr>
              <a:xfrm>
                <a:off x="1619672" y="3501008"/>
                <a:ext cx="4680520" cy="1800200"/>
              </a:xfrm>
              <a:prstGeom prst="frame">
                <a:avLst>
                  <a:gd name="adj1" fmla="val 1668"/>
                </a:avLst>
              </a:prstGeom>
              <a:solidFill>
                <a:schemeClr val="bg2">
                  <a:lumMod val="2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" name="CaixaDeTexto 17"/>
            <p:cNvSpPr txBox="1"/>
            <p:nvPr/>
          </p:nvSpPr>
          <p:spPr>
            <a:xfrm>
              <a:off x="3394583" y="4443957"/>
              <a:ext cx="1285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b="1" dirty="0" smtClean="0">
                  <a:blipFill>
                    <a:blip r:embed="rId2"/>
                    <a:tile tx="0" ty="0" sx="100000" sy="100000" flip="none" algn="tl"/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Morfologia</a:t>
              </a:r>
              <a:endParaRPr lang="pt-PT" b="1" dirty="0">
                <a:solidFill>
                  <a:srgbClr val="FFFF00"/>
                </a:solidFill>
              </a:endParaRPr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1763688" y="4355812"/>
              <a:ext cx="13681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b="1" dirty="0" smtClean="0">
                  <a:blipFill>
                    <a:blip r:embed="rId2"/>
                    <a:tile tx="0" ty="0" sx="100000" sy="100000" flip="none" algn="tl"/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Classes de palavras</a:t>
              </a:r>
              <a:endParaRPr lang="pt-PT" sz="1400" b="1" dirty="0">
                <a:solidFill>
                  <a:srgbClr val="FFFF00"/>
                </a:solidFill>
              </a:endParaRPr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5076056" y="4427820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b="1" dirty="0" smtClean="0">
                  <a:blipFill>
                    <a:blip r:embed="rId2"/>
                    <a:tile tx="0" ty="0" sx="100000" sy="100000" flip="none" algn="tl"/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Fonética</a:t>
              </a:r>
              <a:endParaRPr lang="pt-PT" b="1" dirty="0">
                <a:solidFill>
                  <a:srgbClr val="FFFF00"/>
                </a:solidFill>
              </a:endParaRPr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1900228" y="5330369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b="1" dirty="0" smtClean="0">
                  <a:blipFill>
                    <a:blip r:embed="rId2"/>
                    <a:tile tx="0" ty="0" sx="100000" sy="100000" flip="none" algn="tl"/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Sintaxe</a:t>
              </a:r>
              <a:endParaRPr lang="pt-PT" b="1" dirty="0">
                <a:solidFill>
                  <a:srgbClr val="FFFF00"/>
                </a:solidFill>
              </a:endParaRPr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3388164" y="5334848"/>
              <a:ext cx="12527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b="1" dirty="0" smtClean="0">
                  <a:blipFill>
                    <a:blip r:embed="rId2"/>
                    <a:tile tx="0" ty="0" sx="100000" sy="100000" flip="none" algn="tl"/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Semântica</a:t>
              </a:r>
              <a:endParaRPr lang="pt-PT" b="1" dirty="0">
                <a:solidFill>
                  <a:srgbClr val="92D050"/>
                </a:solidFill>
              </a:endParaRPr>
            </a:p>
          </p:txBody>
        </p:sp>
        <p:sp>
          <p:nvSpPr>
            <p:cNvPr id="25" name="CaixaDeTexto 24"/>
            <p:cNvSpPr txBox="1"/>
            <p:nvPr/>
          </p:nvSpPr>
          <p:spPr>
            <a:xfrm>
              <a:off x="4987419" y="5363924"/>
              <a:ext cx="12407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b="1" dirty="0" smtClean="0">
                  <a:blipFill>
                    <a:blip r:embed="rId2"/>
                    <a:tile tx="0" ty="0" sx="100000" sy="100000" flip="none" algn="tl"/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Lexicologia</a:t>
              </a:r>
              <a:endParaRPr lang="pt-PT" b="1" dirty="0">
                <a:solidFill>
                  <a:srgbClr val="92D050"/>
                </a:solidFill>
              </a:endParaRPr>
            </a:p>
          </p:txBody>
        </p:sp>
        <p:sp>
          <p:nvSpPr>
            <p:cNvPr id="42" name="CaixaDeTexto 17"/>
            <p:cNvSpPr txBox="1"/>
            <p:nvPr/>
          </p:nvSpPr>
          <p:spPr>
            <a:xfrm>
              <a:off x="1984485" y="3638926"/>
              <a:ext cx="4632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b="1" dirty="0" smtClean="0">
                  <a:blipFill>
                    <a:blip r:embed="rId2"/>
                    <a:tile tx="0" ty="0" sx="100000" sy="100000" flip="none" algn="tl"/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endParaRPr lang="pt-PT" b="1" dirty="0">
                <a:solidFill>
                  <a:srgbClr val="FFFF00"/>
                </a:solidFill>
              </a:endParaRPr>
            </a:p>
          </p:txBody>
        </p:sp>
        <p:sp>
          <p:nvSpPr>
            <p:cNvPr id="43" name="CaixaDeTexto 17"/>
            <p:cNvSpPr txBox="1"/>
            <p:nvPr/>
          </p:nvSpPr>
          <p:spPr>
            <a:xfrm>
              <a:off x="3178796" y="3635732"/>
              <a:ext cx="3552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b="1" dirty="0">
                  <a:blipFill>
                    <a:blip r:embed="rId2"/>
                    <a:tile tx="0" ty="0" sx="100000" sy="100000" flip="none" algn="tl"/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pt-PT" b="1" dirty="0">
                <a:solidFill>
                  <a:srgbClr val="FFFF00"/>
                </a:solidFill>
              </a:endParaRPr>
            </a:p>
          </p:txBody>
        </p:sp>
        <p:sp>
          <p:nvSpPr>
            <p:cNvPr id="44" name="CaixaDeTexto 17"/>
            <p:cNvSpPr txBox="1"/>
            <p:nvPr/>
          </p:nvSpPr>
          <p:spPr>
            <a:xfrm>
              <a:off x="4373107" y="3632538"/>
              <a:ext cx="3552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b="1" dirty="0" smtClean="0">
                  <a:blipFill>
                    <a:blip r:embed="rId2"/>
                    <a:tile tx="0" ty="0" sx="100000" sy="100000" flip="none" algn="tl"/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</a:t>
              </a:r>
              <a:endParaRPr lang="pt-PT" b="1" dirty="0">
                <a:solidFill>
                  <a:srgbClr val="FFFF00"/>
                </a:solidFill>
              </a:endParaRPr>
            </a:p>
          </p:txBody>
        </p:sp>
        <p:sp>
          <p:nvSpPr>
            <p:cNvPr id="45" name="CaixaDeTexto 17"/>
            <p:cNvSpPr txBox="1"/>
            <p:nvPr/>
          </p:nvSpPr>
          <p:spPr>
            <a:xfrm>
              <a:off x="5656893" y="3629344"/>
              <a:ext cx="3552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b="1" dirty="0" smtClean="0">
                  <a:blipFill>
                    <a:blip r:embed="rId2"/>
                    <a:tile tx="0" ty="0" sx="100000" sy="100000" flip="none" algn="tl"/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</a:t>
              </a:r>
              <a:endParaRPr lang="pt-PT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214074" y="2165077"/>
            <a:ext cx="4917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>
                <a:solidFill>
                  <a:srgbClr val="0070C0"/>
                </a:solidFill>
              </a:rPr>
              <a:t>Repara que às outras gavetas </a:t>
            </a:r>
            <a:r>
              <a:rPr lang="pt-PT" dirty="0">
                <a:solidFill>
                  <a:schemeClr val="accent6">
                    <a:lumMod val="50000"/>
                  </a:schemeClr>
                </a:solidFill>
              </a:rPr>
              <a:t>demos </a:t>
            </a:r>
            <a:r>
              <a:rPr lang="pt-PT" dirty="0" smtClean="0">
                <a:solidFill>
                  <a:schemeClr val="accent6">
                    <a:lumMod val="50000"/>
                  </a:schemeClr>
                </a:solidFill>
              </a:rPr>
              <a:t>os nomes </a:t>
            </a:r>
            <a:r>
              <a:rPr lang="pt-PT" dirty="0">
                <a:solidFill>
                  <a:schemeClr val="accent6">
                    <a:lumMod val="50000"/>
                  </a:schemeClr>
                </a:solidFill>
              </a:rPr>
              <a:t>das partes da gramática.</a:t>
            </a:r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67544" y="2924944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PT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pt-PT" sz="3600" dirty="0" smtClean="0">
                <a:solidFill>
                  <a:schemeClr val="accent1">
                    <a:lumMod val="75000"/>
                  </a:schemeClr>
                </a:solidFill>
              </a:rPr>
              <a:t>Sabes que tipo de informação encontras em cada uma das partes da gramática?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5576" y="836712"/>
            <a:ext cx="7992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dirty="0">
                <a:solidFill>
                  <a:schemeClr val="accent1">
                    <a:lumMod val="75000"/>
                  </a:schemeClr>
                </a:solidFill>
              </a:rPr>
              <a:t>Sabes que tipo de informação encontras em cada uma das gavetas desta cómoda?</a:t>
            </a:r>
          </a:p>
          <a:p>
            <a:endParaRPr lang="pt-PT" dirty="0"/>
          </a:p>
        </p:txBody>
      </p:sp>
      <p:sp>
        <p:nvSpPr>
          <p:cNvPr id="5" name="TextBox 4"/>
          <p:cNvSpPr txBox="1"/>
          <p:nvPr/>
        </p:nvSpPr>
        <p:spPr>
          <a:xfrm>
            <a:off x="745096" y="2463279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dirty="0">
                <a:solidFill>
                  <a:schemeClr val="accent1">
                    <a:lumMod val="75000"/>
                  </a:schemeClr>
                </a:solidFill>
              </a:rPr>
              <a:t>… que é como dizer…</a:t>
            </a:r>
          </a:p>
          <a:p>
            <a:endParaRPr lang="pt-PT" dirty="0"/>
          </a:p>
        </p:txBody>
      </p:sp>
      <p:sp>
        <p:nvSpPr>
          <p:cNvPr id="6" name="TextBox 5"/>
          <p:cNvSpPr txBox="1"/>
          <p:nvPr/>
        </p:nvSpPr>
        <p:spPr>
          <a:xfrm>
            <a:off x="826468" y="5085184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dirty="0">
                <a:solidFill>
                  <a:srgbClr val="FF0000"/>
                </a:solidFill>
              </a:rPr>
              <a:t>Vamos </a:t>
            </a:r>
            <a:r>
              <a:rPr lang="pt-PT" sz="3600">
                <a:solidFill>
                  <a:srgbClr val="FF0000"/>
                </a:solidFill>
              </a:rPr>
              <a:t>ver </a:t>
            </a:r>
            <a:r>
              <a:rPr lang="pt-PT" sz="3600" smtClean="0">
                <a:solidFill>
                  <a:srgbClr val="FF0000"/>
                </a:solidFill>
              </a:rPr>
              <a:t>como </a:t>
            </a:r>
            <a:r>
              <a:rPr lang="pt-PT" sz="3600" dirty="0" smtClean="0">
                <a:solidFill>
                  <a:srgbClr val="FF0000"/>
                </a:solidFill>
              </a:rPr>
              <a:t>se chama cada uma.</a:t>
            </a:r>
            <a:endParaRPr lang="pt-PT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052736"/>
            <a:ext cx="6480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As palavras que constituem a língua portuguesa agrupam-se em </a:t>
            </a:r>
            <a:r>
              <a:rPr lang="pt-PT" b="1" dirty="0" smtClean="0">
                <a:solidFill>
                  <a:srgbClr val="FF0000"/>
                </a:solidFill>
              </a:rPr>
              <a:t>conjuntos ou</a:t>
            </a:r>
            <a:r>
              <a:rPr lang="pt-PT" sz="2800" b="1" dirty="0" smtClean="0">
                <a:solidFill>
                  <a:srgbClr val="FF0000"/>
                </a:solidFill>
              </a:rPr>
              <a:t> classes</a:t>
            </a:r>
            <a:r>
              <a:rPr lang="pt-PT" dirty="0" smtClean="0"/>
              <a:t>, de acordo com as suas características. Cada classe de palavras tem </a:t>
            </a:r>
            <a:r>
              <a:rPr lang="pt-PT" dirty="0"/>
              <a:t>um papel diferente na </a:t>
            </a:r>
            <a:r>
              <a:rPr lang="pt-PT" dirty="0" smtClean="0"/>
              <a:t>frase.</a:t>
            </a:r>
            <a:endParaRPr lang="pt-PT" dirty="0"/>
          </a:p>
        </p:txBody>
      </p:sp>
      <p:sp>
        <p:nvSpPr>
          <p:cNvPr id="7" name="TextBox 6"/>
          <p:cNvSpPr txBox="1"/>
          <p:nvPr/>
        </p:nvSpPr>
        <p:spPr>
          <a:xfrm>
            <a:off x="750796" y="3140968"/>
            <a:ext cx="60691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/>
              <a:t>A Morfologia </a:t>
            </a:r>
            <a:r>
              <a:rPr lang="pt-PT" dirty="0" smtClean="0"/>
              <a:t>estuda a </a:t>
            </a:r>
            <a:r>
              <a:rPr lang="pt-PT" sz="2800" b="1" dirty="0" smtClean="0">
                <a:solidFill>
                  <a:srgbClr val="FF0000"/>
                </a:solidFill>
              </a:rPr>
              <a:t>estrutura </a:t>
            </a:r>
            <a:r>
              <a:rPr lang="pt-PT" sz="2800" b="1" dirty="0">
                <a:solidFill>
                  <a:srgbClr val="FF0000"/>
                </a:solidFill>
              </a:rPr>
              <a:t>das </a:t>
            </a:r>
            <a:r>
              <a:rPr lang="pt-PT" sz="2800" b="1" dirty="0" smtClean="0">
                <a:solidFill>
                  <a:srgbClr val="FF0000"/>
                </a:solidFill>
              </a:rPr>
              <a:t>palavras </a:t>
            </a:r>
            <a:r>
              <a:rPr lang="pt-PT" dirty="0" smtClean="0"/>
              <a:t>que podem </a:t>
            </a:r>
            <a:r>
              <a:rPr lang="pt-PT" dirty="0"/>
              <a:t>ser decompostas em vários elementos chamados </a:t>
            </a:r>
            <a:r>
              <a:rPr lang="pt-PT" b="1" dirty="0" smtClean="0"/>
              <a:t>morfemas</a:t>
            </a:r>
            <a:r>
              <a:rPr lang="pt-PT" dirty="0" smtClean="0"/>
              <a:t>.</a:t>
            </a:r>
            <a:endParaRPr lang="pt-PT" dirty="0"/>
          </a:p>
        </p:txBody>
      </p:sp>
      <p:sp>
        <p:nvSpPr>
          <p:cNvPr id="8" name="TextBox 7"/>
          <p:cNvSpPr txBox="1"/>
          <p:nvPr/>
        </p:nvSpPr>
        <p:spPr>
          <a:xfrm>
            <a:off x="775856" y="5301208"/>
            <a:ext cx="6100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/>
              <a:t>A </a:t>
            </a:r>
            <a:r>
              <a:rPr lang="pt-PT" b="1" dirty="0"/>
              <a:t>Fonética </a:t>
            </a:r>
            <a:r>
              <a:rPr lang="pt-PT" dirty="0" smtClean="0"/>
              <a:t>estuda </a:t>
            </a:r>
            <a:r>
              <a:rPr lang="pt-PT" dirty="0"/>
              <a:t>a natureza </a:t>
            </a:r>
            <a:r>
              <a:rPr lang="pt-PT" dirty="0" smtClean="0"/>
              <a:t>dos </a:t>
            </a:r>
          </a:p>
          <a:p>
            <a:pPr algn="ctr"/>
            <a:r>
              <a:rPr lang="pt-PT" sz="2800" b="1" dirty="0" smtClean="0">
                <a:solidFill>
                  <a:srgbClr val="FF0000"/>
                </a:solidFill>
              </a:rPr>
              <a:t>sons da fala humana </a:t>
            </a:r>
            <a:r>
              <a:rPr lang="pt-PT" dirty="0" smtClean="0"/>
              <a:t>ouvidos e falados.  </a:t>
            </a:r>
          </a:p>
          <a:p>
            <a:pPr algn="ctr"/>
            <a:endParaRPr lang="pt-PT" sz="1200" dirty="0"/>
          </a:p>
        </p:txBody>
      </p:sp>
      <p:sp>
        <p:nvSpPr>
          <p:cNvPr id="9" name="CaixaDeTexto 1"/>
          <p:cNvSpPr txBox="1"/>
          <p:nvPr/>
        </p:nvSpPr>
        <p:spPr>
          <a:xfrm>
            <a:off x="2051720" y="492013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 smtClean="0">
                <a:solidFill>
                  <a:srgbClr val="0070C0"/>
                </a:solidFill>
              </a:rPr>
              <a:t>Classes de palavras</a:t>
            </a:r>
          </a:p>
        </p:txBody>
      </p:sp>
      <p:sp>
        <p:nvSpPr>
          <p:cNvPr id="10" name="CaixaDeTexto 1"/>
          <p:cNvSpPr txBox="1"/>
          <p:nvPr/>
        </p:nvSpPr>
        <p:spPr>
          <a:xfrm>
            <a:off x="2915816" y="2668270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 smtClean="0">
                <a:solidFill>
                  <a:srgbClr val="0070C0"/>
                </a:solidFill>
              </a:rPr>
              <a:t>Morfologia</a:t>
            </a:r>
          </a:p>
        </p:txBody>
      </p:sp>
      <p:sp>
        <p:nvSpPr>
          <p:cNvPr id="11" name="CaixaDeTexto 1"/>
          <p:cNvSpPr txBox="1"/>
          <p:nvPr/>
        </p:nvSpPr>
        <p:spPr>
          <a:xfrm>
            <a:off x="2843808" y="4725144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 smtClean="0">
                <a:solidFill>
                  <a:srgbClr val="0070C0"/>
                </a:solidFill>
              </a:rPr>
              <a:t>Fonética</a:t>
            </a:r>
          </a:p>
        </p:txBody>
      </p:sp>
      <p:grpSp>
        <p:nvGrpSpPr>
          <p:cNvPr id="89" name="Group 88"/>
          <p:cNvGrpSpPr/>
          <p:nvPr/>
        </p:nvGrpSpPr>
        <p:grpSpPr>
          <a:xfrm>
            <a:off x="7070777" y="620688"/>
            <a:ext cx="1765585" cy="1296144"/>
            <a:chOff x="4853500" y="1903354"/>
            <a:chExt cx="1765585" cy="1296144"/>
          </a:xfrm>
        </p:grpSpPr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032" y="1903354"/>
              <a:ext cx="1759053" cy="1296144"/>
            </a:xfrm>
            <a:prstGeom prst="rect">
              <a:avLst/>
            </a:prstGeom>
          </p:spPr>
        </p:pic>
        <p:sp>
          <p:nvSpPr>
            <p:cNvPr id="91" name="CaixaDeTexto 19"/>
            <p:cNvSpPr txBox="1"/>
            <p:nvPr/>
          </p:nvSpPr>
          <p:spPr>
            <a:xfrm rot="806653">
              <a:off x="4853500" y="2773662"/>
              <a:ext cx="132759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100" b="1" dirty="0" smtClean="0">
                  <a:blipFill>
                    <a:blip r:embed="rId3"/>
                    <a:tile tx="0" ty="0" sx="100000" sy="100000" flip="none" algn="tl"/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Classes de palavras</a:t>
              </a:r>
              <a:endParaRPr lang="pt-PT" sz="11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6787991" y="2866517"/>
            <a:ext cx="1765585" cy="1296144"/>
            <a:chOff x="4853500" y="1903354"/>
            <a:chExt cx="1765585" cy="1296144"/>
          </a:xfrm>
        </p:grpSpPr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032" y="1903354"/>
              <a:ext cx="1759053" cy="1296144"/>
            </a:xfrm>
            <a:prstGeom prst="rect">
              <a:avLst/>
            </a:prstGeom>
          </p:spPr>
        </p:pic>
        <p:sp>
          <p:nvSpPr>
            <p:cNvPr id="94" name="CaixaDeTexto 19"/>
            <p:cNvSpPr txBox="1"/>
            <p:nvPr/>
          </p:nvSpPr>
          <p:spPr>
            <a:xfrm rot="806653">
              <a:off x="4853500" y="2773662"/>
              <a:ext cx="132759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100" b="1" dirty="0" smtClean="0">
                  <a:blipFill>
                    <a:blip r:embed="rId3"/>
                    <a:tile tx="0" ty="0" sx="100000" sy="100000" flip="none" algn="tl"/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Morfologia</a:t>
              </a:r>
              <a:endParaRPr lang="pt-PT" sz="11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6800213" y="5017531"/>
            <a:ext cx="1765585" cy="1296144"/>
            <a:chOff x="4853500" y="1903354"/>
            <a:chExt cx="1765585" cy="1296144"/>
          </a:xfrm>
        </p:grpSpPr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032" y="1903354"/>
              <a:ext cx="1759053" cy="1296144"/>
            </a:xfrm>
            <a:prstGeom prst="rect">
              <a:avLst/>
            </a:prstGeom>
          </p:spPr>
        </p:pic>
        <p:sp>
          <p:nvSpPr>
            <p:cNvPr id="97" name="CaixaDeTexto 19"/>
            <p:cNvSpPr txBox="1"/>
            <p:nvPr/>
          </p:nvSpPr>
          <p:spPr>
            <a:xfrm rot="806653">
              <a:off x="4853500" y="2773662"/>
              <a:ext cx="132759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100" b="1" dirty="0" smtClean="0">
                  <a:blipFill>
                    <a:blip r:embed="rId3"/>
                    <a:tile tx="0" ty="0" sx="100000" sy="100000" flip="none" algn="tl"/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Fonética</a:t>
              </a:r>
              <a:endParaRPr lang="pt-PT" sz="1100" b="1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323" y="908720"/>
            <a:ext cx="658896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/>
              <a:t>A Sintaxe </a:t>
            </a:r>
            <a:r>
              <a:rPr lang="pt-PT" dirty="0" smtClean="0"/>
              <a:t>trata </a:t>
            </a:r>
            <a:r>
              <a:rPr lang="pt-PT" dirty="0"/>
              <a:t>das </a:t>
            </a:r>
            <a:r>
              <a:rPr lang="pt-PT" sz="2800" b="1" dirty="0">
                <a:solidFill>
                  <a:srgbClr val="FF0000"/>
                </a:solidFill>
              </a:rPr>
              <a:t>funções das palavras </a:t>
            </a:r>
            <a:r>
              <a:rPr lang="pt-PT" sz="2800" b="1" dirty="0" smtClean="0">
                <a:solidFill>
                  <a:srgbClr val="FF0000"/>
                </a:solidFill>
              </a:rPr>
              <a:t>ou grupos de palavras na </a:t>
            </a:r>
            <a:r>
              <a:rPr lang="pt-PT" sz="2800" b="1" dirty="0">
                <a:solidFill>
                  <a:srgbClr val="FF0000"/>
                </a:solidFill>
              </a:rPr>
              <a:t>frase </a:t>
            </a:r>
            <a:r>
              <a:rPr lang="pt-PT" dirty="0"/>
              <a:t>e das relações </a:t>
            </a:r>
            <a:r>
              <a:rPr lang="pt-PT" dirty="0" smtClean="0"/>
              <a:t>que estes estabelecem entre si, combinando-se e dispondo-se de certa maneira na frase.</a:t>
            </a:r>
            <a:endParaRPr lang="pt-PT" dirty="0"/>
          </a:p>
        </p:txBody>
      </p:sp>
      <p:sp>
        <p:nvSpPr>
          <p:cNvPr id="3" name="TextBox 2"/>
          <p:cNvSpPr txBox="1"/>
          <p:nvPr/>
        </p:nvSpPr>
        <p:spPr>
          <a:xfrm>
            <a:off x="575323" y="4824154"/>
            <a:ext cx="630093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A </a:t>
            </a:r>
            <a:r>
              <a:rPr lang="pt-PT" b="1" dirty="0"/>
              <a:t>Lexicologia</a:t>
            </a:r>
            <a:r>
              <a:rPr lang="pt-PT" dirty="0"/>
              <a:t> </a:t>
            </a:r>
            <a:r>
              <a:rPr lang="pt-PT" dirty="0" smtClean="0"/>
              <a:t>tem </a:t>
            </a:r>
            <a:r>
              <a:rPr lang="pt-PT" dirty="0"/>
              <a:t>por objetivo o estudo científico do </a:t>
            </a:r>
            <a:r>
              <a:rPr lang="pt-PT" sz="2800" b="1" dirty="0" smtClean="0">
                <a:solidFill>
                  <a:srgbClr val="FF0000"/>
                </a:solidFill>
              </a:rPr>
              <a:t>conjunto </a:t>
            </a:r>
            <a:r>
              <a:rPr lang="pt-PT" sz="2800" b="1" dirty="0">
                <a:solidFill>
                  <a:srgbClr val="FF0000"/>
                </a:solidFill>
              </a:rPr>
              <a:t>de palavras </a:t>
            </a:r>
            <a:r>
              <a:rPr lang="pt-PT" sz="2800" b="1" dirty="0" smtClean="0">
                <a:solidFill>
                  <a:srgbClr val="FF0000"/>
                </a:solidFill>
              </a:rPr>
              <a:t>da língua, léxico e vocabulário</a:t>
            </a:r>
            <a:r>
              <a:rPr lang="pt-PT" dirty="0" smtClean="0"/>
              <a:t>, sob </a:t>
            </a:r>
            <a:r>
              <a:rPr lang="pt-PT" dirty="0"/>
              <a:t>diversos </a:t>
            </a:r>
            <a:r>
              <a:rPr lang="pt-PT" dirty="0" smtClean="0"/>
              <a:t>aspetos</a:t>
            </a:r>
            <a:r>
              <a:rPr lang="pt-PT" dirty="0"/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3259" y="2948171"/>
            <a:ext cx="630701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/>
              <a:t>Semântica</a:t>
            </a:r>
            <a:r>
              <a:rPr lang="pt-PT" dirty="0"/>
              <a:t> </a:t>
            </a:r>
            <a:r>
              <a:rPr lang="pt-PT" dirty="0" smtClean="0"/>
              <a:t>estuda o </a:t>
            </a:r>
            <a:r>
              <a:rPr lang="pt-PT" sz="2800" b="1" dirty="0" smtClean="0">
                <a:solidFill>
                  <a:srgbClr val="FF0000"/>
                </a:solidFill>
              </a:rPr>
              <a:t>significado das palavras</a:t>
            </a:r>
            <a:r>
              <a:rPr lang="pt-PT" dirty="0" smtClean="0"/>
              <a:t>, das frases e dos </a:t>
            </a:r>
            <a:r>
              <a:rPr lang="pt-PT" dirty="0"/>
              <a:t>textos </a:t>
            </a:r>
            <a:r>
              <a:rPr lang="pt-PT" dirty="0" smtClean="0"/>
              <a:t>que representam a língua.</a:t>
            </a:r>
            <a:endParaRPr lang="pt-PT" dirty="0"/>
          </a:p>
          <a:p>
            <a:pPr algn="ctr"/>
            <a:endParaRPr lang="pt-PT" sz="1200" dirty="0"/>
          </a:p>
        </p:txBody>
      </p:sp>
      <p:sp>
        <p:nvSpPr>
          <p:cNvPr id="5" name="CaixaDeTexto 1"/>
          <p:cNvSpPr txBox="1"/>
          <p:nvPr/>
        </p:nvSpPr>
        <p:spPr>
          <a:xfrm>
            <a:off x="2915816" y="395953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 smtClean="0">
                <a:solidFill>
                  <a:srgbClr val="0070C0"/>
                </a:solidFill>
              </a:rPr>
              <a:t>Sintaxe</a:t>
            </a:r>
          </a:p>
        </p:txBody>
      </p:sp>
      <p:sp>
        <p:nvSpPr>
          <p:cNvPr id="6" name="CaixaDeTexto 1"/>
          <p:cNvSpPr txBox="1"/>
          <p:nvPr/>
        </p:nvSpPr>
        <p:spPr>
          <a:xfrm>
            <a:off x="3009925" y="2416825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 smtClean="0">
                <a:solidFill>
                  <a:srgbClr val="0070C0"/>
                </a:solidFill>
              </a:rPr>
              <a:t>Semântica</a:t>
            </a:r>
          </a:p>
        </p:txBody>
      </p:sp>
      <p:sp>
        <p:nvSpPr>
          <p:cNvPr id="7" name="CaixaDeTexto 1"/>
          <p:cNvSpPr txBox="1"/>
          <p:nvPr/>
        </p:nvSpPr>
        <p:spPr>
          <a:xfrm>
            <a:off x="2987824" y="4254347"/>
            <a:ext cx="2124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>
                <a:solidFill>
                  <a:srgbClr val="0070C0"/>
                </a:solidFill>
              </a:rPr>
              <a:t>L</a:t>
            </a:r>
            <a:r>
              <a:rPr lang="pt-PT" sz="3200" b="1" dirty="0" smtClean="0">
                <a:solidFill>
                  <a:srgbClr val="0070C0"/>
                </a:solidFill>
              </a:rPr>
              <a:t>exicologia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7164288" y="695405"/>
            <a:ext cx="1765585" cy="1296144"/>
            <a:chOff x="4853500" y="1903354"/>
            <a:chExt cx="1765585" cy="129614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032" y="1903354"/>
              <a:ext cx="1759053" cy="1296144"/>
            </a:xfrm>
            <a:prstGeom prst="rect">
              <a:avLst/>
            </a:prstGeom>
          </p:spPr>
        </p:pic>
        <p:sp>
          <p:nvSpPr>
            <p:cNvPr id="19" name="CaixaDeTexto 19"/>
            <p:cNvSpPr txBox="1"/>
            <p:nvPr/>
          </p:nvSpPr>
          <p:spPr>
            <a:xfrm rot="806653">
              <a:off x="4853500" y="2773662"/>
              <a:ext cx="132759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100" b="1" dirty="0" smtClean="0">
                  <a:blipFill>
                    <a:blip r:embed="rId3"/>
                    <a:tile tx="0" ty="0" sx="100000" sy="100000" flip="none" algn="tl"/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Sintaxe</a:t>
              </a:r>
              <a:endParaRPr lang="pt-PT" sz="11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028305" y="2878148"/>
            <a:ext cx="1765585" cy="1296144"/>
            <a:chOff x="4853500" y="1903354"/>
            <a:chExt cx="1765585" cy="1296144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032" y="1903354"/>
              <a:ext cx="1759053" cy="1296144"/>
            </a:xfrm>
            <a:prstGeom prst="rect">
              <a:avLst/>
            </a:prstGeom>
          </p:spPr>
        </p:pic>
        <p:sp>
          <p:nvSpPr>
            <p:cNvPr id="22" name="CaixaDeTexto 19"/>
            <p:cNvSpPr txBox="1"/>
            <p:nvPr/>
          </p:nvSpPr>
          <p:spPr>
            <a:xfrm rot="806653">
              <a:off x="4853500" y="2773662"/>
              <a:ext cx="132759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100" b="1" dirty="0" smtClean="0">
                  <a:blipFill>
                    <a:blip r:embed="rId3"/>
                    <a:tile tx="0" ty="0" sx="100000" sy="100000" flip="none" algn="tl"/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Semântica</a:t>
              </a:r>
              <a:endParaRPr lang="pt-PT" sz="11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892322" y="4725144"/>
            <a:ext cx="1765585" cy="1296144"/>
            <a:chOff x="4853500" y="1903354"/>
            <a:chExt cx="1765585" cy="1296144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032" y="1903354"/>
              <a:ext cx="1759053" cy="1296144"/>
            </a:xfrm>
            <a:prstGeom prst="rect">
              <a:avLst/>
            </a:prstGeom>
          </p:spPr>
        </p:pic>
        <p:sp>
          <p:nvSpPr>
            <p:cNvPr id="25" name="CaixaDeTexto 19"/>
            <p:cNvSpPr txBox="1"/>
            <p:nvPr/>
          </p:nvSpPr>
          <p:spPr>
            <a:xfrm rot="806653">
              <a:off x="4853500" y="2773662"/>
              <a:ext cx="132759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100" b="1" dirty="0" smtClean="0">
                  <a:blipFill>
                    <a:blip r:embed="rId3"/>
                    <a:tile tx="0" ty="0" sx="100000" sy="100000" flip="none" algn="tl"/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Lexicologia</a:t>
              </a:r>
              <a:endParaRPr lang="pt-PT" sz="11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382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1115616" y="548680"/>
            <a:ext cx="66247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800" dirty="0" smtClean="0">
                <a:solidFill>
                  <a:srgbClr val="00B050"/>
                </a:solidFill>
              </a:rPr>
              <a:t>Mas, atenção!, todas as partes estão ligadas… integradas no mesmo TODO </a:t>
            </a:r>
          </a:p>
          <a:p>
            <a:pPr algn="ctr"/>
            <a:r>
              <a:rPr lang="pt-PT" sz="2800" dirty="0" smtClean="0">
                <a:solidFill>
                  <a:srgbClr val="00B050"/>
                </a:solidFill>
              </a:rPr>
              <a:t>e relacionam-se entre si!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2627784" y="2384884"/>
            <a:ext cx="3600400" cy="1980220"/>
            <a:chOff x="2627784" y="2384884"/>
            <a:chExt cx="3600400" cy="1980220"/>
          </a:xfrm>
        </p:grpSpPr>
        <p:grpSp>
          <p:nvGrpSpPr>
            <p:cNvPr id="3" name="Grupo 3"/>
            <p:cNvGrpSpPr/>
            <p:nvPr/>
          </p:nvGrpSpPr>
          <p:grpSpPr>
            <a:xfrm>
              <a:off x="2627784" y="2384884"/>
              <a:ext cx="3600400" cy="1980220"/>
              <a:chOff x="1331640" y="2420888"/>
              <a:chExt cx="5972175" cy="3384798"/>
            </a:xfrm>
          </p:grpSpPr>
          <p:sp>
            <p:nvSpPr>
              <p:cNvPr id="4" name="Freeform 3"/>
              <p:cNvSpPr>
                <a:spLocks/>
              </p:cNvSpPr>
              <p:nvPr/>
            </p:nvSpPr>
            <p:spPr bwMode="auto">
              <a:xfrm flipV="1">
                <a:off x="6560865" y="5272286"/>
                <a:ext cx="381000" cy="438150"/>
              </a:xfrm>
              <a:custGeom>
                <a:avLst/>
                <a:gdLst>
                  <a:gd name="T0" fmla="*/ 600 w 600"/>
                  <a:gd name="T1" fmla="*/ 0 h 690"/>
                  <a:gd name="T2" fmla="*/ 345 w 600"/>
                  <a:gd name="T3" fmla="*/ 90 h 690"/>
                  <a:gd name="T4" fmla="*/ 165 w 600"/>
                  <a:gd name="T5" fmla="*/ 540 h 690"/>
                  <a:gd name="T6" fmla="*/ 0 w 600"/>
                  <a:gd name="T7" fmla="*/ 69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0" h="690">
                    <a:moveTo>
                      <a:pt x="600" y="0"/>
                    </a:moveTo>
                    <a:cubicBezTo>
                      <a:pt x="508" y="0"/>
                      <a:pt x="417" y="0"/>
                      <a:pt x="345" y="90"/>
                    </a:cubicBezTo>
                    <a:cubicBezTo>
                      <a:pt x="273" y="180"/>
                      <a:pt x="222" y="440"/>
                      <a:pt x="165" y="540"/>
                    </a:cubicBezTo>
                    <a:cubicBezTo>
                      <a:pt x="108" y="640"/>
                      <a:pt x="17" y="670"/>
                      <a:pt x="0" y="690"/>
                    </a:cubicBezTo>
                  </a:path>
                </a:pathLst>
              </a:custGeom>
              <a:noFill/>
              <a:ln w="38100" cmpd="sng">
                <a:solidFill>
                  <a:srgbClr val="484329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 dirty="0"/>
              </a:p>
            </p:txBody>
          </p:sp>
          <p:sp>
            <p:nvSpPr>
              <p:cNvPr id="5" name="Freeform 4"/>
              <p:cNvSpPr>
                <a:spLocks/>
              </p:cNvSpPr>
              <p:nvPr/>
            </p:nvSpPr>
            <p:spPr bwMode="auto">
              <a:xfrm flipV="1">
                <a:off x="6922815" y="4881761"/>
                <a:ext cx="381000" cy="438150"/>
              </a:xfrm>
              <a:custGeom>
                <a:avLst/>
                <a:gdLst>
                  <a:gd name="T0" fmla="*/ 600 w 600"/>
                  <a:gd name="T1" fmla="*/ 0 h 690"/>
                  <a:gd name="T2" fmla="*/ 345 w 600"/>
                  <a:gd name="T3" fmla="*/ 90 h 690"/>
                  <a:gd name="T4" fmla="*/ 165 w 600"/>
                  <a:gd name="T5" fmla="*/ 540 h 690"/>
                  <a:gd name="T6" fmla="*/ 0 w 600"/>
                  <a:gd name="T7" fmla="*/ 69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0" h="690">
                    <a:moveTo>
                      <a:pt x="600" y="0"/>
                    </a:moveTo>
                    <a:cubicBezTo>
                      <a:pt x="508" y="0"/>
                      <a:pt x="417" y="0"/>
                      <a:pt x="345" y="90"/>
                    </a:cubicBezTo>
                    <a:cubicBezTo>
                      <a:pt x="273" y="180"/>
                      <a:pt x="222" y="440"/>
                      <a:pt x="165" y="540"/>
                    </a:cubicBezTo>
                    <a:cubicBezTo>
                      <a:pt x="108" y="640"/>
                      <a:pt x="17" y="670"/>
                      <a:pt x="0" y="690"/>
                    </a:cubicBezTo>
                  </a:path>
                </a:pathLst>
              </a:custGeom>
              <a:noFill/>
              <a:ln w="38100" cmpd="sng">
                <a:solidFill>
                  <a:srgbClr val="484329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 dirty="0"/>
              </a:p>
            </p:txBody>
          </p:sp>
          <p:sp>
            <p:nvSpPr>
              <p:cNvPr id="6" name="Freeform 5"/>
              <p:cNvSpPr>
                <a:spLocks/>
              </p:cNvSpPr>
              <p:nvPr/>
            </p:nvSpPr>
            <p:spPr bwMode="auto">
              <a:xfrm>
                <a:off x="1331640" y="5367536"/>
                <a:ext cx="381000" cy="438150"/>
              </a:xfrm>
              <a:custGeom>
                <a:avLst/>
                <a:gdLst>
                  <a:gd name="T0" fmla="*/ 600 w 600"/>
                  <a:gd name="T1" fmla="*/ 0 h 690"/>
                  <a:gd name="T2" fmla="*/ 345 w 600"/>
                  <a:gd name="T3" fmla="*/ 90 h 690"/>
                  <a:gd name="T4" fmla="*/ 165 w 600"/>
                  <a:gd name="T5" fmla="*/ 540 h 690"/>
                  <a:gd name="T6" fmla="*/ 0 w 600"/>
                  <a:gd name="T7" fmla="*/ 69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0" h="690">
                    <a:moveTo>
                      <a:pt x="600" y="0"/>
                    </a:moveTo>
                    <a:cubicBezTo>
                      <a:pt x="508" y="0"/>
                      <a:pt x="417" y="0"/>
                      <a:pt x="345" y="90"/>
                    </a:cubicBezTo>
                    <a:cubicBezTo>
                      <a:pt x="273" y="180"/>
                      <a:pt x="222" y="440"/>
                      <a:pt x="165" y="540"/>
                    </a:cubicBezTo>
                    <a:cubicBezTo>
                      <a:pt x="108" y="640"/>
                      <a:pt x="17" y="670"/>
                      <a:pt x="0" y="690"/>
                    </a:cubicBezTo>
                  </a:path>
                </a:pathLst>
              </a:custGeom>
              <a:noFill/>
              <a:ln w="38100" cmpd="sng">
                <a:solidFill>
                  <a:srgbClr val="484329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 dirty="0"/>
              </a:p>
            </p:txBody>
          </p:sp>
          <p:sp>
            <p:nvSpPr>
              <p:cNvPr id="7" name="AutoShape 6"/>
              <p:cNvSpPr>
                <a:spLocks noChangeArrowheads="1"/>
              </p:cNvSpPr>
              <p:nvPr/>
            </p:nvSpPr>
            <p:spPr bwMode="auto">
              <a:xfrm>
                <a:off x="1493566" y="2420888"/>
                <a:ext cx="5610225" cy="3051422"/>
              </a:xfrm>
              <a:prstGeom prst="cube">
                <a:avLst>
                  <a:gd name="adj" fmla="val 16176"/>
                </a:avLst>
              </a:prstGeom>
              <a:solidFill>
                <a:srgbClr val="DDD8C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 dirty="0"/>
              </a:p>
            </p:txBody>
          </p:sp>
          <p:sp>
            <p:nvSpPr>
              <p:cNvPr id="8" name="AutoShape 7"/>
              <p:cNvSpPr>
                <a:spLocks noChangeArrowheads="1"/>
              </p:cNvSpPr>
              <p:nvPr/>
            </p:nvSpPr>
            <p:spPr bwMode="auto">
              <a:xfrm>
                <a:off x="1763688" y="3672086"/>
                <a:ext cx="1314450" cy="571500"/>
              </a:xfrm>
              <a:prstGeom prst="bevel">
                <a:avLst>
                  <a:gd name="adj" fmla="val 12500"/>
                </a:avLst>
              </a:prstGeom>
              <a:solidFill>
                <a:srgbClr val="93895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 dirty="0"/>
              </a:p>
            </p:txBody>
          </p:sp>
          <p:sp>
            <p:nvSpPr>
              <p:cNvPr id="9" name="AutoShape 8"/>
              <p:cNvSpPr>
                <a:spLocks noChangeArrowheads="1"/>
              </p:cNvSpPr>
              <p:nvPr/>
            </p:nvSpPr>
            <p:spPr bwMode="auto">
              <a:xfrm>
                <a:off x="3319314" y="3672086"/>
                <a:ext cx="1314450" cy="571500"/>
              </a:xfrm>
              <a:prstGeom prst="bevel">
                <a:avLst>
                  <a:gd name="adj" fmla="val 12500"/>
                </a:avLst>
              </a:prstGeom>
              <a:solidFill>
                <a:srgbClr val="93895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 dirty="0"/>
              </a:p>
            </p:txBody>
          </p:sp>
          <p:sp>
            <p:nvSpPr>
              <p:cNvPr id="10" name="AutoShape 11"/>
              <p:cNvSpPr>
                <a:spLocks noChangeArrowheads="1"/>
              </p:cNvSpPr>
              <p:nvPr/>
            </p:nvSpPr>
            <p:spPr bwMode="auto">
              <a:xfrm>
                <a:off x="4874940" y="3672086"/>
                <a:ext cx="1314450" cy="571500"/>
              </a:xfrm>
              <a:prstGeom prst="bevel">
                <a:avLst>
                  <a:gd name="adj" fmla="val 12500"/>
                </a:avLst>
              </a:prstGeom>
              <a:solidFill>
                <a:srgbClr val="93895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 dirty="0"/>
              </a:p>
            </p:txBody>
          </p:sp>
          <p:sp>
            <p:nvSpPr>
              <p:cNvPr id="11" name="AutoShape 7"/>
              <p:cNvSpPr>
                <a:spLocks noChangeArrowheads="1"/>
              </p:cNvSpPr>
              <p:nvPr/>
            </p:nvSpPr>
            <p:spPr bwMode="auto">
              <a:xfrm>
                <a:off x="1763688" y="4585692"/>
                <a:ext cx="1314450" cy="571500"/>
              </a:xfrm>
              <a:prstGeom prst="bevel">
                <a:avLst>
                  <a:gd name="adj" fmla="val 12500"/>
                </a:avLst>
              </a:prstGeom>
              <a:solidFill>
                <a:srgbClr val="93895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 dirty="0"/>
              </a:p>
            </p:txBody>
          </p:sp>
          <p:sp>
            <p:nvSpPr>
              <p:cNvPr id="12" name="AutoShape 8"/>
              <p:cNvSpPr>
                <a:spLocks noChangeArrowheads="1"/>
              </p:cNvSpPr>
              <p:nvPr/>
            </p:nvSpPr>
            <p:spPr bwMode="auto">
              <a:xfrm>
                <a:off x="3319314" y="4585692"/>
                <a:ext cx="1314450" cy="571500"/>
              </a:xfrm>
              <a:prstGeom prst="bevel">
                <a:avLst>
                  <a:gd name="adj" fmla="val 12500"/>
                </a:avLst>
              </a:prstGeom>
              <a:solidFill>
                <a:srgbClr val="93895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 dirty="0"/>
              </a:p>
            </p:txBody>
          </p:sp>
          <p:sp>
            <p:nvSpPr>
              <p:cNvPr id="13" name="AutoShape 11"/>
              <p:cNvSpPr>
                <a:spLocks noChangeArrowheads="1"/>
              </p:cNvSpPr>
              <p:nvPr/>
            </p:nvSpPr>
            <p:spPr bwMode="auto">
              <a:xfrm>
                <a:off x="4874940" y="4585692"/>
                <a:ext cx="1314450" cy="571500"/>
              </a:xfrm>
              <a:prstGeom prst="bevel">
                <a:avLst>
                  <a:gd name="adj" fmla="val 12500"/>
                </a:avLst>
              </a:prstGeom>
              <a:solidFill>
                <a:srgbClr val="93895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 dirty="0"/>
              </a:p>
            </p:txBody>
          </p:sp>
          <p:sp>
            <p:nvSpPr>
              <p:cNvPr id="14" name="AutoShape 7"/>
              <p:cNvSpPr>
                <a:spLocks noChangeArrowheads="1"/>
              </p:cNvSpPr>
              <p:nvPr/>
            </p:nvSpPr>
            <p:spPr bwMode="auto">
              <a:xfrm>
                <a:off x="1739686" y="2996952"/>
                <a:ext cx="792088" cy="360040"/>
              </a:xfrm>
              <a:prstGeom prst="bevel">
                <a:avLst>
                  <a:gd name="adj" fmla="val 12500"/>
                </a:avLst>
              </a:prstGeom>
              <a:solidFill>
                <a:srgbClr val="93895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 dirty="0"/>
              </a:p>
            </p:txBody>
          </p:sp>
          <p:sp>
            <p:nvSpPr>
              <p:cNvPr id="15" name="AutoShape 7"/>
              <p:cNvSpPr>
                <a:spLocks noChangeArrowheads="1"/>
              </p:cNvSpPr>
              <p:nvPr/>
            </p:nvSpPr>
            <p:spPr bwMode="auto">
              <a:xfrm>
                <a:off x="4139952" y="2996952"/>
                <a:ext cx="792088" cy="360040"/>
              </a:xfrm>
              <a:prstGeom prst="bevel">
                <a:avLst>
                  <a:gd name="adj" fmla="val 12500"/>
                </a:avLst>
              </a:prstGeom>
              <a:solidFill>
                <a:srgbClr val="93895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 dirty="0"/>
              </a:p>
            </p:txBody>
          </p:sp>
          <p:sp>
            <p:nvSpPr>
              <p:cNvPr id="16" name="AutoShape 7"/>
              <p:cNvSpPr>
                <a:spLocks noChangeArrowheads="1"/>
              </p:cNvSpPr>
              <p:nvPr/>
            </p:nvSpPr>
            <p:spPr bwMode="auto">
              <a:xfrm>
                <a:off x="5364088" y="2996952"/>
                <a:ext cx="792088" cy="360040"/>
              </a:xfrm>
              <a:prstGeom prst="bevel">
                <a:avLst>
                  <a:gd name="adj" fmla="val 12500"/>
                </a:avLst>
              </a:prstGeom>
              <a:solidFill>
                <a:srgbClr val="93895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 dirty="0"/>
              </a:p>
            </p:txBody>
          </p:sp>
          <p:sp>
            <p:nvSpPr>
              <p:cNvPr id="17" name="AutoShape 7"/>
              <p:cNvSpPr>
                <a:spLocks noChangeArrowheads="1"/>
              </p:cNvSpPr>
              <p:nvPr/>
            </p:nvSpPr>
            <p:spPr bwMode="auto">
              <a:xfrm>
                <a:off x="2939819" y="2996952"/>
                <a:ext cx="792088" cy="360040"/>
              </a:xfrm>
              <a:prstGeom prst="bevel">
                <a:avLst>
                  <a:gd name="adj" fmla="val 12500"/>
                </a:avLst>
              </a:prstGeom>
              <a:solidFill>
                <a:srgbClr val="93895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 dirty="0"/>
              </a:p>
            </p:txBody>
          </p:sp>
          <p:sp>
            <p:nvSpPr>
              <p:cNvPr id="18" name="Moldura 18"/>
              <p:cNvSpPr/>
              <p:nvPr/>
            </p:nvSpPr>
            <p:spPr>
              <a:xfrm>
                <a:off x="1619672" y="3501008"/>
                <a:ext cx="4680520" cy="1800200"/>
              </a:xfrm>
              <a:prstGeom prst="frame">
                <a:avLst>
                  <a:gd name="adj1" fmla="val 1668"/>
                </a:avLst>
              </a:prstGeom>
              <a:solidFill>
                <a:schemeClr val="bg2">
                  <a:lumMod val="2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9" name="CaixaDeTexto 19"/>
            <p:cNvSpPr txBox="1"/>
            <p:nvPr/>
          </p:nvSpPr>
          <p:spPr>
            <a:xfrm>
              <a:off x="3826078" y="3155979"/>
              <a:ext cx="82480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000" b="1" dirty="0" smtClean="0">
                  <a:blipFill>
                    <a:blip r:embed="rId2"/>
                    <a:tile tx="0" ty="0" sx="100000" sy="100000" flip="none" algn="tl"/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Morfologia</a:t>
              </a:r>
              <a:endParaRPr lang="pt-PT" sz="1000" b="1" dirty="0">
                <a:solidFill>
                  <a:srgbClr val="FFFF00"/>
                </a:solidFill>
              </a:endParaRPr>
            </a:p>
          </p:txBody>
        </p:sp>
        <p:sp>
          <p:nvSpPr>
            <p:cNvPr id="20" name="CaixaDeTexto 20"/>
            <p:cNvSpPr txBox="1"/>
            <p:nvPr/>
          </p:nvSpPr>
          <p:spPr>
            <a:xfrm>
              <a:off x="2873780" y="3100898"/>
              <a:ext cx="8248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00" b="1" dirty="0" smtClean="0">
                  <a:blipFill>
                    <a:blip r:embed="rId2"/>
                    <a:tile tx="0" ty="0" sx="100000" sy="100000" flip="none" algn="tl"/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Classes de palavras</a:t>
              </a:r>
              <a:endParaRPr lang="pt-PT" sz="1000" b="1" dirty="0">
                <a:solidFill>
                  <a:srgbClr val="FFFF00"/>
                </a:solidFill>
              </a:endParaRPr>
            </a:p>
          </p:txBody>
        </p:sp>
        <p:sp>
          <p:nvSpPr>
            <p:cNvPr id="21" name="CaixaDeTexto 21"/>
            <p:cNvSpPr txBox="1"/>
            <p:nvPr/>
          </p:nvSpPr>
          <p:spPr>
            <a:xfrm>
              <a:off x="4737937" y="3157786"/>
              <a:ext cx="82480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00" b="1" dirty="0" smtClean="0">
                  <a:blipFill>
                    <a:blip r:embed="rId2"/>
                    <a:tile tx="0" ty="0" sx="100000" sy="100000" flip="none" algn="tl"/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Fonética</a:t>
              </a:r>
              <a:endParaRPr lang="pt-PT" sz="1000" b="1" dirty="0">
                <a:solidFill>
                  <a:srgbClr val="FFFF00"/>
                </a:solidFill>
              </a:endParaRPr>
            </a:p>
          </p:txBody>
        </p:sp>
        <p:sp>
          <p:nvSpPr>
            <p:cNvPr id="22" name="CaixaDeTexto 22"/>
            <p:cNvSpPr txBox="1"/>
            <p:nvPr/>
          </p:nvSpPr>
          <p:spPr>
            <a:xfrm>
              <a:off x="2844839" y="3700020"/>
              <a:ext cx="82480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00" b="1" dirty="0" smtClean="0">
                  <a:blipFill>
                    <a:blip r:embed="rId2"/>
                    <a:tile tx="0" ty="0" sx="100000" sy="100000" flip="none" algn="tl"/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Sintaxe</a:t>
              </a:r>
              <a:endParaRPr lang="pt-PT" sz="1000" b="1" dirty="0">
                <a:solidFill>
                  <a:srgbClr val="FFFF00"/>
                </a:solidFill>
              </a:endParaRPr>
            </a:p>
          </p:txBody>
        </p:sp>
        <p:sp>
          <p:nvSpPr>
            <p:cNvPr id="23" name="CaixaDeTexto 23"/>
            <p:cNvSpPr txBox="1"/>
            <p:nvPr/>
          </p:nvSpPr>
          <p:spPr>
            <a:xfrm>
              <a:off x="3799879" y="3700020"/>
              <a:ext cx="82480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00" b="1" dirty="0" smtClean="0">
                  <a:blipFill>
                    <a:blip r:embed="rId2"/>
                    <a:tile tx="0" ty="0" sx="100000" sy="100000" flip="none" algn="tl"/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Semântica</a:t>
              </a:r>
              <a:endParaRPr lang="pt-PT" sz="1000" b="1" dirty="0">
                <a:solidFill>
                  <a:srgbClr val="92D050"/>
                </a:solidFill>
              </a:endParaRPr>
            </a:p>
          </p:txBody>
        </p:sp>
        <p:sp>
          <p:nvSpPr>
            <p:cNvPr id="24" name="CaixaDeTexto 24"/>
            <p:cNvSpPr txBox="1"/>
            <p:nvPr/>
          </p:nvSpPr>
          <p:spPr>
            <a:xfrm>
              <a:off x="4754919" y="3700020"/>
              <a:ext cx="82480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00" b="1" dirty="0" smtClean="0">
                  <a:blipFill>
                    <a:blip r:embed="rId2"/>
                    <a:tile tx="0" ty="0" sx="100000" sy="100000" flip="none" algn="tl"/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Lexicologia</a:t>
              </a:r>
              <a:endParaRPr lang="pt-PT" sz="1000" b="1" dirty="0">
                <a:solidFill>
                  <a:srgbClr val="92D050"/>
                </a:solidFill>
              </a:endParaRPr>
            </a:p>
          </p:txBody>
        </p:sp>
      </p:grpSp>
      <p:sp>
        <p:nvSpPr>
          <p:cNvPr id="27" name="Rectângulo 1"/>
          <p:cNvSpPr/>
          <p:nvPr/>
        </p:nvSpPr>
        <p:spPr>
          <a:xfrm>
            <a:off x="933607" y="5157192"/>
            <a:ext cx="72246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800" i="1" dirty="0" smtClean="0">
                <a:solidFill>
                  <a:srgbClr val="00B0F0"/>
                </a:solidFill>
              </a:rPr>
              <a:t>O Luís acordou tarde e sentia-se maldisposto.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020272" y="2047402"/>
            <a:ext cx="19442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rgbClr val="7030A0"/>
                </a:solidFill>
              </a:rPr>
              <a:t>Para seres capaz de ler e escrever corretamente precisas de utilizar informação de várias gavetas em simultâneo.</a:t>
            </a:r>
            <a:endParaRPr lang="pt-PT" b="1" dirty="0">
              <a:solidFill>
                <a:srgbClr val="7030A0"/>
              </a:solidFill>
            </a:endParaRPr>
          </a:p>
        </p:txBody>
      </p:sp>
      <p:cxnSp>
        <p:nvCxnSpPr>
          <p:cNvPr id="47" name="Conexão recta unidireccional 27"/>
          <p:cNvCxnSpPr/>
          <p:nvPr/>
        </p:nvCxnSpPr>
        <p:spPr>
          <a:xfrm>
            <a:off x="7198522" y="1484784"/>
            <a:ext cx="651611" cy="562618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ight Brace 24"/>
          <p:cNvSpPr/>
          <p:nvPr/>
        </p:nvSpPr>
        <p:spPr>
          <a:xfrm rot="5400000">
            <a:off x="4074346" y="2643314"/>
            <a:ext cx="565530" cy="4318210"/>
          </a:xfrm>
          <a:prstGeom prst="rightBrace">
            <a:avLst>
              <a:gd name="adj1" fmla="val 82674"/>
              <a:gd name="adj2" fmla="val 50259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/>
      <p:bldP spid="45" grpId="0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03648" y="2852936"/>
            <a:ext cx="5972175" cy="3384798"/>
            <a:chOff x="1403648" y="2852936"/>
            <a:chExt cx="5972175" cy="3384798"/>
          </a:xfrm>
        </p:grpSpPr>
        <p:grpSp>
          <p:nvGrpSpPr>
            <p:cNvPr id="4" name="Grupo 3"/>
            <p:cNvGrpSpPr/>
            <p:nvPr/>
          </p:nvGrpSpPr>
          <p:grpSpPr>
            <a:xfrm>
              <a:off x="1403648" y="2852936"/>
              <a:ext cx="5972175" cy="3384798"/>
              <a:chOff x="1331640" y="2420888"/>
              <a:chExt cx="5972175" cy="3384798"/>
            </a:xfrm>
          </p:grpSpPr>
          <p:sp>
            <p:nvSpPr>
              <p:cNvPr id="5" name="Freeform 3"/>
              <p:cNvSpPr>
                <a:spLocks/>
              </p:cNvSpPr>
              <p:nvPr/>
            </p:nvSpPr>
            <p:spPr bwMode="auto">
              <a:xfrm flipV="1">
                <a:off x="6560865" y="5272286"/>
                <a:ext cx="381000" cy="438150"/>
              </a:xfrm>
              <a:custGeom>
                <a:avLst/>
                <a:gdLst>
                  <a:gd name="T0" fmla="*/ 600 w 600"/>
                  <a:gd name="T1" fmla="*/ 0 h 690"/>
                  <a:gd name="T2" fmla="*/ 345 w 600"/>
                  <a:gd name="T3" fmla="*/ 90 h 690"/>
                  <a:gd name="T4" fmla="*/ 165 w 600"/>
                  <a:gd name="T5" fmla="*/ 540 h 690"/>
                  <a:gd name="T6" fmla="*/ 0 w 600"/>
                  <a:gd name="T7" fmla="*/ 69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0" h="690">
                    <a:moveTo>
                      <a:pt x="600" y="0"/>
                    </a:moveTo>
                    <a:cubicBezTo>
                      <a:pt x="508" y="0"/>
                      <a:pt x="417" y="0"/>
                      <a:pt x="345" y="90"/>
                    </a:cubicBezTo>
                    <a:cubicBezTo>
                      <a:pt x="273" y="180"/>
                      <a:pt x="222" y="440"/>
                      <a:pt x="165" y="540"/>
                    </a:cubicBezTo>
                    <a:cubicBezTo>
                      <a:pt x="108" y="640"/>
                      <a:pt x="17" y="670"/>
                      <a:pt x="0" y="690"/>
                    </a:cubicBezTo>
                  </a:path>
                </a:pathLst>
              </a:custGeom>
              <a:noFill/>
              <a:ln w="38100" cmpd="sng">
                <a:solidFill>
                  <a:srgbClr val="484329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 dirty="0"/>
              </a:p>
            </p:txBody>
          </p:sp>
          <p:sp>
            <p:nvSpPr>
              <p:cNvPr id="6" name="Freeform 4"/>
              <p:cNvSpPr>
                <a:spLocks/>
              </p:cNvSpPr>
              <p:nvPr/>
            </p:nvSpPr>
            <p:spPr bwMode="auto">
              <a:xfrm flipV="1">
                <a:off x="6922815" y="4881761"/>
                <a:ext cx="381000" cy="438150"/>
              </a:xfrm>
              <a:custGeom>
                <a:avLst/>
                <a:gdLst>
                  <a:gd name="T0" fmla="*/ 600 w 600"/>
                  <a:gd name="T1" fmla="*/ 0 h 690"/>
                  <a:gd name="T2" fmla="*/ 345 w 600"/>
                  <a:gd name="T3" fmla="*/ 90 h 690"/>
                  <a:gd name="T4" fmla="*/ 165 w 600"/>
                  <a:gd name="T5" fmla="*/ 540 h 690"/>
                  <a:gd name="T6" fmla="*/ 0 w 600"/>
                  <a:gd name="T7" fmla="*/ 69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0" h="690">
                    <a:moveTo>
                      <a:pt x="600" y="0"/>
                    </a:moveTo>
                    <a:cubicBezTo>
                      <a:pt x="508" y="0"/>
                      <a:pt x="417" y="0"/>
                      <a:pt x="345" y="90"/>
                    </a:cubicBezTo>
                    <a:cubicBezTo>
                      <a:pt x="273" y="180"/>
                      <a:pt x="222" y="440"/>
                      <a:pt x="165" y="540"/>
                    </a:cubicBezTo>
                    <a:cubicBezTo>
                      <a:pt x="108" y="640"/>
                      <a:pt x="17" y="670"/>
                      <a:pt x="0" y="690"/>
                    </a:cubicBezTo>
                  </a:path>
                </a:pathLst>
              </a:custGeom>
              <a:noFill/>
              <a:ln w="38100" cmpd="sng">
                <a:solidFill>
                  <a:srgbClr val="484329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 dirty="0"/>
              </a:p>
            </p:txBody>
          </p:sp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1331640" y="5367536"/>
                <a:ext cx="381000" cy="438150"/>
              </a:xfrm>
              <a:custGeom>
                <a:avLst/>
                <a:gdLst>
                  <a:gd name="T0" fmla="*/ 600 w 600"/>
                  <a:gd name="T1" fmla="*/ 0 h 690"/>
                  <a:gd name="T2" fmla="*/ 345 w 600"/>
                  <a:gd name="T3" fmla="*/ 90 h 690"/>
                  <a:gd name="T4" fmla="*/ 165 w 600"/>
                  <a:gd name="T5" fmla="*/ 540 h 690"/>
                  <a:gd name="T6" fmla="*/ 0 w 600"/>
                  <a:gd name="T7" fmla="*/ 69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0" h="690">
                    <a:moveTo>
                      <a:pt x="600" y="0"/>
                    </a:moveTo>
                    <a:cubicBezTo>
                      <a:pt x="508" y="0"/>
                      <a:pt x="417" y="0"/>
                      <a:pt x="345" y="90"/>
                    </a:cubicBezTo>
                    <a:cubicBezTo>
                      <a:pt x="273" y="180"/>
                      <a:pt x="222" y="440"/>
                      <a:pt x="165" y="540"/>
                    </a:cubicBezTo>
                    <a:cubicBezTo>
                      <a:pt x="108" y="640"/>
                      <a:pt x="17" y="670"/>
                      <a:pt x="0" y="690"/>
                    </a:cubicBezTo>
                  </a:path>
                </a:pathLst>
              </a:custGeom>
              <a:noFill/>
              <a:ln w="38100" cmpd="sng">
                <a:solidFill>
                  <a:srgbClr val="484329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 dirty="0"/>
              </a:p>
            </p:txBody>
          </p:sp>
          <p:sp>
            <p:nvSpPr>
              <p:cNvPr id="8" name="AutoShape 6"/>
              <p:cNvSpPr>
                <a:spLocks noChangeArrowheads="1"/>
              </p:cNvSpPr>
              <p:nvPr/>
            </p:nvSpPr>
            <p:spPr bwMode="auto">
              <a:xfrm>
                <a:off x="1493565" y="2420888"/>
                <a:ext cx="5610225" cy="3051423"/>
              </a:xfrm>
              <a:prstGeom prst="cube">
                <a:avLst>
                  <a:gd name="adj" fmla="val 16176"/>
                </a:avLst>
              </a:prstGeom>
              <a:solidFill>
                <a:srgbClr val="DDD8C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 dirty="0"/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>
                <a:off x="1763688" y="3672086"/>
                <a:ext cx="1314450" cy="571500"/>
              </a:xfrm>
              <a:prstGeom prst="bevel">
                <a:avLst>
                  <a:gd name="adj" fmla="val 12500"/>
                </a:avLst>
              </a:prstGeom>
              <a:solidFill>
                <a:srgbClr val="93895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 dirty="0"/>
              </a:p>
            </p:txBody>
          </p:sp>
          <p:sp>
            <p:nvSpPr>
              <p:cNvPr id="10" name="AutoShape 8"/>
              <p:cNvSpPr>
                <a:spLocks noChangeArrowheads="1"/>
              </p:cNvSpPr>
              <p:nvPr/>
            </p:nvSpPr>
            <p:spPr bwMode="auto">
              <a:xfrm>
                <a:off x="3319314" y="3672086"/>
                <a:ext cx="1314450" cy="571500"/>
              </a:xfrm>
              <a:prstGeom prst="bevel">
                <a:avLst>
                  <a:gd name="adj" fmla="val 12500"/>
                </a:avLst>
              </a:prstGeom>
              <a:solidFill>
                <a:srgbClr val="93895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 dirty="0"/>
              </a:p>
            </p:txBody>
          </p:sp>
          <p:sp>
            <p:nvSpPr>
              <p:cNvPr id="11" name="AutoShape 11"/>
              <p:cNvSpPr>
                <a:spLocks noChangeArrowheads="1"/>
              </p:cNvSpPr>
              <p:nvPr/>
            </p:nvSpPr>
            <p:spPr bwMode="auto">
              <a:xfrm>
                <a:off x="4874940" y="3672086"/>
                <a:ext cx="1314450" cy="571500"/>
              </a:xfrm>
              <a:prstGeom prst="bevel">
                <a:avLst>
                  <a:gd name="adj" fmla="val 12500"/>
                </a:avLst>
              </a:prstGeom>
              <a:solidFill>
                <a:srgbClr val="93895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 dirty="0"/>
              </a:p>
            </p:txBody>
          </p:sp>
          <p:sp>
            <p:nvSpPr>
              <p:cNvPr id="12" name="AutoShape 7"/>
              <p:cNvSpPr>
                <a:spLocks noChangeArrowheads="1"/>
              </p:cNvSpPr>
              <p:nvPr/>
            </p:nvSpPr>
            <p:spPr bwMode="auto">
              <a:xfrm>
                <a:off x="1763688" y="4585692"/>
                <a:ext cx="1314450" cy="571500"/>
              </a:xfrm>
              <a:prstGeom prst="bevel">
                <a:avLst>
                  <a:gd name="adj" fmla="val 12500"/>
                </a:avLst>
              </a:prstGeom>
              <a:solidFill>
                <a:srgbClr val="93895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 dirty="0"/>
              </a:p>
            </p:txBody>
          </p:sp>
          <p:sp>
            <p:nvSpPr>
              <p:cNvPr id="13" name="AutoShape 8"/>
              <p:cNvSpPr>
                <a:spLocks noChangeArrowheads="1"/>
              </p:cNvSpPr>
              <p:nvPr/>
            </p:nvSpPr>
            <p:spPr bwMode="auto">
              <a:xfrm>
                <a:off x="3319314" y="4585692"/>
                <a:ext cx="1314450" cy="571500"/>
              </a:xfrm>
              <a:prstGeom prst="bevel">
                <a:avLst>
                  <a:gd name="adj" fmla="val 12500"/>
                </a:avLst>
              </a:prstGeom>
              <a:solidFill>
                <a:srgbClr val="93895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 dirty="0"/>
              </a:p>
            </p:txBody>
          </p:sp>
          <p:sp>
            <p:nvSpPr>
              <p:cNvPr id="14" name="AutoShape 11"/>
              <p:cNvSpPr>
                <a:spLocks noChangeArrowheads="1"/>
              </p:cNvSpPr>
              <p:nvPr/>
            </p:nvSpPr>
            <p:spPr bwMode="auto">
              <a:xfrm>
                <a:off x="4874940" y="4585692"/>
                <a:ext cx="1314450" cy="571500"/>
              </a:xfrm>
              <a:prstGeom prst="bevel">
                <a:avLst>
                  <a:gd name="adj" fmla="val 12500"/>
                </a:avLst>
              </a:prstGeom>
              <a:solidFill>
                <a:srgbClr val="93895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 dirty="0"/>
              </a:p>
            </p:txBody>
          </p:sp>
          <p:sp>
            <p:nvSpPr>
              <p:cNvPr id="15" name="AutoShape 7"/>
              <p:cNvSpPr>
                <a:spLocks noChangeArrowheads="1"/>
              </p:cNvSpPr>
              <p:nvPr/>
            </p:nvSpPr>
            <p:spPr bwMode="auto">
              <a:xfrm>
                <a:off x="1739686" y="2996952"/>
                <a:ext cx="792088" cy="360040"/>
              </a:xfrm>
              <a:prstGeom prst="bevel">
                <a:avLst>
                  <a:gd name="adj" fmla="val 12500"/>
                </a:avLst>
              </a:prstGeom>
              <a:solidFill>
                <a:srgbClr val="93895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 dirty="0"/>
              </a:p>
            </p:txBody>
          </p:sp>
          <p:sp>
            <p:nvSpPr>
              <p:cNvPr id="16" name="AutoShape 7"/>
              <p:cNvSpPr>
                <a:spLocks noChangeArrowheads="1"/>
              </p:cNvSpPr>
              <p:nvPr/>
            </p:nvSpPr>
            <p:spPr bwMode="auto">
              <a:xfrm>
                <a:off x="4139952" y="2996952"/>
                <a:ext cx="792088" cy="360040"/>
              </a:xfrm>
              <a:prstGeom prst="bevel">
                <a:avLst>
                  <a:gd name="adj" fmla="val 12500"/>
                </a:avLst>
              </a:prstGeom>
              <a:solidFill>
                <a:srgbClr val="93895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 dirty="0"/>
              </a:p>
            </p:txBody>
          </p:sp>
          <p:sp>
            <p:nvSpPr>
              <p:cNvPr id="17" name="AutoShape 7"/>
              <p:cNvSpPr>
                <a:spLocks noChangeArrowheads="1"/>
              </p:cNvSpPr>
              <p:nvPr/>
            </p:nvSpPr>
            <p:spPr bwMode="auto">
              <a:xfrm>
                <a:off x="5364088" y="2996952"/>
                <a:ext cx="792088" cy="360040"/>
              </a:xfrm>
              <a:prstGeom prst="bevel">
                <a:avLst>
                  <a:gd name="adj" fmla="val 12500"/>
                </a:avLst>
              </a:prstGeom>
              <a:solidFill>
                <a:srgbClr val="93895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 dirty="0"/>
              </a:p>
            </p:txBody>
          </p:sp>
          <p:sp>
            <p:nvSpPr>
              <p:cNvPr id="18" name="AutoShape 7"/>
              <p:cNvSpPr>
                <a:spLocks noChangeArrowheads="1"/>
              </p:cNvSpPr>
              <p:nvPr/>
            </p:nvSpPr>
            <p:spPr bwMode="auto">
              <a:xfrm>
                <a:off x="2939819" y="2996952"/>
                <a:ext cx="792088" cy="360040"/>
              </a:xfrm>
              <a:prstGeom prst="bevel">
                <a:avLst>
                  <a:gd name="adj" fmla="val 12500"/>
                </a:avLst>
              </a:prstGeom>
              <a:solidFill>
                <a:srgbClr val="93895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 dirty="0"/>
              </a:p>
            </p:txBody>
          </p:sp>
          <p:sp>
            <p:nvSpPr>
              <p:cNvPr id="19" name="Moldura 18"/>
              <p:cNvSpPr/>
              <p:nvPr/>
            </p:nvSpPr>
            <p:spPr>
              <a:xfrm>
                <a:off x="1619672" y="3501008"/>
                <a:ext cx="4680520" cy="1800200"/>
              </a:xfrm>
              <a:prstGeom prst="frame">
                <a:avLst>
                  <a:gd name="adj1" fmla="val 1668"/>
                </a:avLst>
              </a:prstGeom>
              <a:solidFill>
                <a:schemeClr val="bg2">
                  <a:lumMod val="2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" name="CaixaDeTexto 19"/>
            <p:cNvSpPr txBox="1"/>
            <p:nvPr/>
          </p:nvSpPr>
          <p:spPr>
            <a:xfrm>
              <a:off x="3419872" y="4221088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b="1" dirty="0" smtClean="0">
                  <a:blipFill>
                    <a:blip r:embed="rId2"/>
                    <a:tile tx="0" ty="0" sx="100000" sy="100000" flip="none" algn="tl"/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Morfologia</a:t>
              </a:r>
              <a:endParaRPr lang="pt-PT" b="1" dirty="0">
                <a:solidFill>
                  <a:srgbClr val="FFFF00"/>
                </a:solidFill>
              </a:endParaRPr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1835696" y="4149080"/>
              <a:ext cx="13681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b="1" dirty="0" smtClean="0">
                  <a:blipFill>
                    <a:blip r:embed="rId2"/>
                    <a:tile tx="0" ty="0" sx="100000" sy="100000" flip="none" algn="tl"/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Classes de palavras</a:t>
              </a:r>
              <a:endParaRPr lang="pt-PT" sz="1400" b="1" dirty="0">
                <a:solidFill>
                  <a:srgbClr val="FFFF00"/>
                </a:solidFill>
              </a:endParaRPr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4860032" y="4221088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b="1" dirty="0" smtClean="0">
                  <a:blipFill>
                    <a:blip r:embed="rId2"/>
                    <a:tile tx="0" ty="0" sx="100000" sy="100000" flip="none" algn="tl"/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Fonética</a:t>
              </a:r>
              <a:endParaRPr lang="pt-PT" b="1" dirty="0">
                <a:solidFill>
                  <a:srgbClr val="FFFF00"/>
                </a:solidFill>
              </a:endParaRPr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1763688" y="5085184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b="1" dirty="0" smtClean="0">
                  <a:blipFill>
                    <a:blip r:embed="rId2"/>
                    <a:tile tx="0" ty="0" sx="100000" sy="100000" flip="none" algn="tl"/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Sintaxe</a:t>
              </a:r>
              <a:endParaRPr lang="pt-PT" b="1" dirty="0">
                <a:solidFill>
                  <a:srgbClr val="FFFF00"/>
                </a:solidFill>
              </a:endParaRPr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3347864" y="5085184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b="1" dirty="0" smtClean="0">
                  <a:blipFill>
                    <a:blip r:embed="rId2"/>
                    <a:tile tx="0" ty="0" sx="100000" sy="100000" flip="none" algn="tl"/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Semântica</a:t>
              </a:r>
              <a:endParaRPr lang="pt-PT" b="1" dirty="0">
                <a:solidFill>
                  <a:srgbClr val="92D050"/>
                </a:solidFill>
              </a:endParaRPr>
            </a:p>
          </p:txBody>
        </p:sp>
        <p:sp>
          <p:nvSpPr>
            <p:cNvPr id="25" name="CaixaDeTexto 24"/>
            <p:cNvSpPr txBox="1"/>
            <p:nvPr/>
          </p:nvSpPr>
          <p:spPr>
            <a:xfrm>
              <a:off x="4932040" y="5085184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b="1" dirty="0" smtClean="0">
                  <a:blipFill>
                    <a:blip r:embed="rId2"/>
                    <a:tile tx="0" ty="0" sx="100000" sy="100000" flip="none" algn="tl"/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Lexicologia</a:t>
              </a:r>
              <a:endParaRPr lang="pt-PT" b="1" dirty="0">
                <a:solidFill>
                  <a:srgbClr val="92D050"/>
                </a:solidFill>
              </a:endParaRPr>
            </a:p>
          </p:txBody>
        </p:sp>
      </p:grpSp>
      <p:sp>
        <p:nvSpPr>
          <p:cNvPr id="26" name="CaixaDeTexto 25"/>
          <p:cNvSpPr txBox="1"/>
          <p:nvPr/>
        </p:nvSpPr>
        <p:spPr>
          <a:xfrm>
            <a:off x="467544" y="908720"/>
            <a:ext cx="8352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800" dirty="0" smtClean="0">
                <a:solidFill>
                  <a:schemeClr val="accent1">
                    <a:lumMod val="75000"/>
                  </a:schemeClr>
                </a:solidFill>
              </a:rPr>
              <a:t>Vamos agora abrir uma gaveta?</a:t>
            </a:r>
          </a:p>
          <a:p>
            <a:pPr algn="ctr"/>
            <a:endParaRPr lang="pt-PT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1272</TotalTime>
  <Words>715</Words>
  <Application>Microsoft Office PowerPoint</Application>
  <PresentationFormat>Apresentação no Ecrã (4:3)</PresentationFormat>
  <Paragraphs>227</Paragraphs>
  <Slides>27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27</vt:i4>
      </vt:variant>
    </vt:vector>
  </HeadingPairs>
  <TitlesOfParts>
    <vt:vector size="28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Paula Maria de Aguiar Gomes</dc:creator>
  <cp:lastModifiedBy>Professor</cp:lastModifiedBy>
  <cp:revision>137</cp:revision>
  <dcterms:created xsi:type="dcterms:W3CDTF">2011-12-17T16:08:14Z</dcterms:created>
  <dcterms:modified xsi:type="dcterms:W3CDTF">2012-10-23T15:05:24Z</dcterms:modified>
</cp:coreProperties>
</file>